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82" r:id="rId5"/>
    <p:sldId id="286" r:id="rId6"/>
    <p:sldId id="283" r:id="rId7"/>
    <p:sldId id="287" r:id="rId8"/>
    <p:sldId id="284" r:id="rId9"/>
    <p:sldId id="289" r:id="rId10"/>
    <p:sldId id="288" r:id="rId11"/>
    <p:sldId id="310" r:id="rId12"/>
    <p:sldId id="259" r:id="rId13"/>
    <p:sldId id="309" r:id="rId14"/>
    <p:sldId id="311" r:id="rId15"/>
    <p:sldId id="260" r:id="rId16"/>
    <p:sldId id="266" r:id="rId17"/>
    <p:sldId id="295" r:id="rId18"/>
    <p:sldId id="267" r:id="rId19"/>
    <p:sldId id="268" r:id="rId20"/>
    <p:sldId id="269" r:id="rId21"/>
    <p:sldId id="296" r:id="rId22"/>
    <p:sldId id="290" r:id="rId23"/>
    <p:sldId id="312" r:id="rId24"/>
    <p:sldId id="285" r:id="rId25"/>
    <p:sldId id="271" r:id="rId26"/>
    <p:sldId id="270" r:id="rId27"/>
    <p:sldId id="261" r:id="rId28"/>
    <p:sldId id="301" r:id="rId29"/>
    <p:sldId id="302" r:id="rId30"/>
    <p:sldId id="303" r:id="rId31"/>
    <p:sldId id="272" r:id="rId32"/>
    <p:sldId id="298" r:id="rId33"/>
    <p:sldId id="299" r:id="rId34"/>
    <p:sldId id="300" r:id="rId35"/>
    <p:sldId id="263" r:id="rId36"/>
    <p:sldId id="304" r:id="rId37"/>
    <p:sldId id="305" r:id="rId38"/>
    <p:sldId id="306" r:id="rId39"/>
    <p:sldId id="307" r:id="rId40"/>
    <p:sldId id="308" r:id="rId41"/>
    <p:sldId id="265" r:id="rId42"/>
    <p:sldId id="293" r:id="rId43"/>
    <p:sldId id="294" r:id="rId44"/>
    <p:sldId id="29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4A7D5-8638-4D90-93D8-61EC8B958CE3}" v="4" dt="2022-09-19T19:42:29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, Dave" userId="750a2ee6-8edf-4aea-90ce-d2038da91f1c" providerId="ADAL" clId="{88F4A7D5-8638-4D90-93D8-61EC8B958CE3}"/>
    <pc:docChg chg="custSel addSld modSld sldOrd">
      <pc:chgData name="Owen, Dave" userId="750a2ee6-8edf-4aea-90ce-d2038da91f1c" providerId="ADAL" clId="{88F4A7D5-8638-4D90-93D8-61EC8B958CE3}" dt="2022-09-19T19:43:13.256" v="152" actId="14100"/>
      <pc:docMkLst>
        <pc:docMk/>
      </pc:docMkLst>
      <pc:sldChg chg="modSp mod">
        <pc:chgData name="Owen, Dave" userId="750a2ee6-8edf-4aea-90ce-d2038da91f1c" providerId="ADAL" clId="{88F4A7D5-8638-4D90-93D8-61EC8B958CE3}" dt="2022-09-19T19:38:40.014" v="3" actId="20577"/>
        <pc:sldMkLst>
          <pc:docMk/>
          <pc:sldMk cId="181036891" sldId="259"/>
        </pc:sldMkLst>
        <pc:spChg chg="mod">
          <ac:chgData name="Owen, Dave" userId="750a2ee6-8edf-4aea-90ce-d2038da91f1c" providerId="ADAL" clId="{88F4A7D5-8638-4D90-93D8-61EC8B958CE3}" dt="2022-09-19T19:38:40.014" v="3" actId="20577"/>
          <ac:spMkLst>
            <pc:docMk/>
            <pc:sldMk cId="181036891" sldId="259"/>
            <ac:spMk id="3" creationId="{00000000-0000-0000-0000-000000000000}"/>
          </ac:spMkLst>
        </pc:spChg>
      </pc:sldChg>
      <pc:sldChg chg="modSp mod">
        <pc:chgData name="Owen, Dave" userId="750a2ee6-8edf-4aea-90ce-d2038da91f1c" providerId="ADAL" clId="{88F4A7D5-8638-4D90-93D8-61EC8B958CE3}" dt="2022-09-19T19:43:13.256" v="152" actId="14100"/>
        <pc:sldMkLst>
          <pc:docMk/>
          <pc:sldMk cId="2275790955" sldId="270"/>
        </pc:sldMkLst>
        <pc:graphicFrameChg chg="mod modGraphic">
          <ac:chgData name="Owen, Dave" userId="750a2ee6-8edf-4aea-90ce-d2038da91f1c" providerId="ADAL" clId="{88F4A7D5-8638-4D90-93D8-61EC8B958CE3}" dt="2022-09-19T19:43:13.256" v="152" actId="14100"/>
          <ac:graphicFrameMkLst>
            <pc:docMk/>
            <pc:sldMk cId="2275790955" sldId="270"/>
            <ac:graphicFrameMk id="2" creationId="{E71D1CA8-258D-4616-947E-54FF655C3671}"/>
          </ac:graphicFrameMkLst>
        </pc:graphicFrameChg>
      </pc:sldChg>
      <pc:sldChg chg="modSp mod">
        <pc:chgData name="Owen, Dave" userId="750a2ee6-8edf-4aea-90ce-d2038da91f1c" providerId="ADAL" clId="{88F4A7D5-8638-4D90-93D8-61EC8B958CE3}" dt="2022-09-19T19:41:52.497" v="143" actId="14100"/>
        <pc:sldMkLst>
          <pc:docMk/>
          <pc:sldMk cId="2759230936" sldId="296"/>
        </pc:sldMkLst>
        <pc:spChg chg="mod">
          <ac:chgData name="Owen, Dave" userId="750a2ee6-8edf-4aea-90ce-d2038da91f1c" providerId="ADAL" clId="{88F4A7D5-8638-4D90-93D8-61EC8B958CE3}" dt="2022-09-19T19:41:52.497" v="143" actId="14100"/>
          <ac:spMkLst>
            <pc:docMk/>
            <pc:sldMk cId="2759230936" sldId="296"/>
            <ac:spMk id="5" creationId="{70827E1A-8734-46CD-A273-77A4F429B2A0}"/>
          </ac:spMkLst>
        </pc:spChg>
      </pc:sldChg>
      <pc:sldChg chg="modSp add mod">
        <pc:chgData name="Owen, Dave" userId="750a2ee6-8edf-4aea-90ce-d2038da91f1c" providerId="ADAL" clId="{88F4A7D5-8638-4D90-93D8-61EC8B958CE3}" dt="2022-09-19T19:38:48.413" v="5" actId="313"/>
        <pc:sldMkLst>
          <pc:docMk/>
          <pc:sldMk cId="3457537356" sldId="309"/>
        </pc:sldMkLst>
        <pc:spChg chg="mod">
          <ac:chgData name="Owen, Dave" userId="750a2ee6-8edf-4aea-90ce-d2038da91f1c" providerId="ADAL" clId="{88F4A7D5-8638-4D90-93D8-61EC8B958CE3}" dt="2022-09-19T19:38:48.413" v="5" actId="313"/>
          <ac:spMkLst>
            <pc:docMk/>
            <pc:sldMk cId="3457537356" sldId="309"/>
            <ac:spMk id="3" creationId="{00000000-0000-0000-0000-000000000000}"/>
          </ac:spMkLst>
        </pc:spChg>
      </pc:sldChg>
      <pc:sldChg chg="addSp delSp modSp add mod">
        <pc:chgData name="Owen, Dave" userId="750a2ee6-8edf-4aea-90ce-d2038da91f1c" providerId="ADAL" clId="{88F4A7D5-8638-4D90-93D8-61EC8B958CE3}" dt="2022-09-19T19:38:33.806" v="2" actId="478"/>
        <pc:sldMkLst>
          <pc:docMk/>
          <pc:sldMk cId="1761039995" sldId="310"/>
        </pc:sldMkLst>
        <pc:spChg chg="del">
          <ac:chgData name="Owen, Dave" userId="750a2ee6-8edf-4aea-90ce-d2038da91f1c" providerId="ADAL" clId="{88F4A7D5-8638-4D90-93D8-61EC8B958CE3}" dt="2022-09-19T19:38:33.806" v="2" actId="478"/>
          <ac:spMkLst>
            <pc:docMk/>
            <pc:sldMk cId="1761039995" sldId="310"/>
            <ac:spMk id="3" creationId="{00000000-0000-0000-0000-000000000000}"/>
          </ac:spMkLst>
        </pc:spChg>
        <pc:spChg chg="add mod">
          <ac:chgData name="Owen, Dave" userId="750a2ee6-8edf-4aea-90ce-d2038da91f1c" providerId="ADAL" clId="{88F4A7D5-8638-4D90-93D8-61EC8B958CE3}" dt="2022-09-19T19:38:33.806" v="2" actId="478"/>
          <ac:spMkLst>
            <pc:docMk/>
            <pc:sldMk cId="1761039995" sldId="310"/>
            <ac:spMk id="5" creationId="{4F44FC60-0442-8083-2795-833CB789EFCB}"/>
          </ac:spMkLst>
        </pc:spChg>
      </pc:sldChg>
      <pc:sldChg chg="modSp add mod">
        <pc:chgData name="Owen, Dave" userId="750a2ee6-8edf-4aea-90ce-d2038da91f1c" providerId="ADAL" clId="{88F4A7D5-8638-4D90-93D8-61EC8B958CE3}" dt="2022-09-19T19:40:02.168" v="142" actId="20577"/>
        <pc:sldMkLst>
          <pc:docMk/>
          <pc:sldMk cId="2792400252" sldId="311"/>
        </pc:sldMkLst>
        <pc:spChg chg="mod">
          <ac:chgData name="Owen, Dave" userId="750a2ee6-8edf-4aea-90ce-d2038da91f1c" providerId="ADAL" clId="{88F4A7D5-8638-4D90-93D8-61EC8B958CE3}" dt="2022-09-19T19:39:41" v="38" actId="20577"/>
          <ac:spMkLst>
            <pc:docMk/>
            <pc:sldMk cId="2792400252" sldId="311"/>
            <ac:spMk id="2" creationId="{00000000-0000-0000-0000-000000000000}"/>
          </ac:spMkLst>
        </pc:spChg>
        <pc:spChg chg="mod">
          <ac:chgData name="Owen, Dave" userId="750a2ee6-8edf-4aea-90ce-d2038da91f1c" providerId="ADAL" clId="{88F4A7D5-8638-4D90-93D8-61EC8B958CE3}" dt="2022-09-19T19:40:02.168" v="142" actId="20577"/>
          <ac:spMkLst>
            <pc:docMk/>
            <pc:sldMk cId="2792400252" sldId="311"/>
            <ac:spMk id="3" creationId="{00000000-0000-0000-0000-000000000000}"/>
          </ac:spMkLst>
        </pc:spChg>
      </pc:sldChg>
      <pc:sldChg chg="addSp delSp modSp add mod ord">
        <pc:chgData name="Owen, Dave" userId="750a2ee6-8edf-4aea-90ce-d2038da91f1c" providerId="ADAL" clId="{88F4A7D5-8638-4D90-93D8-61EC8B958CE3}" dt="2022-09-19T19:42:49.773" v="150"/>
        <pc:sldMkLst>
          <pc:docMk/>
          <pc:sldMk cId="1747046604" sldId="312"/>
        </pc:sldMkLst>
        <pc:spChg chg="add del mod">
          <ac:chgData name="Owen, Dave" userId="750a2ee6-8edf-4aea-90ce-d2038da91f1c" providerId="ADAL" clId="{88F4A7D5-8638-4D90-93D8-61EC8B958CE3}" dt="2022-09-19T19:42:39.968" v="146" actId="478"/>
          <ac:spMkLst>
            <pc:docMk/>
            <pc:sldMk cId="1747046604" sldId="312"/>
            <ac:spMk id="3" creationId="{54AA5BCF-E2A2-D265-59C3-44C0C8523F28}"/>
          </ac:spMkLst>
        </pc:spChg>
        <pc:spChg chg="del">
          <ac:chgData name="Owen, Dave" userId="750a2ee6-8edf-4aea-90ce-d2038da91f1c" providerId="ADAL" clId="{88F4A7D5-8638-4D90-93D8-61EC8B958CE3}" dt="2022-09-19T19:42:37.899" v="145" actId="478"/>
          <ac:spMkLst>
            <pc:docMk/>
            <pc:sldMk cId="1747046604" sldId="312"/>
            <ac:spMk id="7" creationId="{00000000-0000-0000-0000-000000000000}"/>
          </ac:spMkLst>
        </pc:spChg>
        <pc:spChg chg="del">
          <ac:chgData name="Owen, Dave" userId="750a2ee6-8edf-4aea-90ce-d2038da91f1c" providerId="ADAL" clId="{88F4A7D5-8638-4D90-93D8-61EC8B958CE3}" dt="2022-09-19T19:42:42.889" v="147" actId="478"/>
          <ac:spMkLst>
            <pc:docMk/>
            <pc:sldMk cId="1747046604" sldId="312"/>
            <ac:spMk id="8" creationId="{00000000-0000-0000-0000-000000000000}"/>
          </ac:spMkLst>
        </pc:spChg>
        <pc:spChg chg="add del mod">
          <ac:chgData name="Owen, Dave" userId="750a2ee6-8edf-4aea-90ce-d2038da91f1c" providerId="ADAL" clId="{88F4A7D5-8638-4D90-93D8-61EC8B958CE3}" dt="2022-09-19T19:42:44.320" v="148" actId="478"/>
          <ac:spMkLst>
            <pc:docMk/>
            <pc:sldMk cId="1747046604" sldId="312"/>
            <ac:spMk id="10" creationId="{8B077539-FEC5-1A94-8F6D-A5E99DF5E03E}"/>
          </ac:spMkLst>
        </pc:spChg>
      </pc:sldChg>
    </pc:docChg>
  </pc:docChgLst>
  <pc:docChgLst>
    <pc:chgData name="Owen, Dave" userId="750a2ee6-8edf-4aea-90ce-d2038da91f1c" providerId="ADAL" clId="{87EF910E-7A87-4FC7-9FCA-CD6AA8E3BB3F}"/>
    <pc:docChg chg="undo redo custSel addSld delSld modSld sldOrd modMainMaster">
      <pc:chgData name="Owen, Dave" userId="750a2ee6-8edf-4aea-90ce-d2038da91f1c" providerId="ADAL" clId="{87EF910E-7A87-4FC7-9FCA-CD6AA8E3BB3F}" dt="2022-09-17T04:18:43.620" v="1642"/>
      <pc:docMkLst>
        <pc:docMk/>
      </pc:docMkLst>
      <pc:sldChg chg="modSp mod setBg">
        <pc:chgData name="Owen, Dave" userId="750a2ee6-8edf-4aea-90ce-d2038da91f1c" providerId="ADAL" clId="{87EF910E-7A87-4FC7-9FCA-CD6AA8E3BB3F}" dt="2022-09-17T04:08:33.967" v="1540" actId="255"/>
        <pc:sldMkLst>
          <pc:docMk/>
          <pc:sldMk cId="2982305629" sldId="256"/>
        </pc:sldMkLst>
        <pc:spChg chg="mod">
          <ac:chgData name="Owen, Dave" userId="750a2ee6-8edf-4aea-90ce-d2038da91f1c" providerId="ADAL" clId="{87EF910E-7A87-4FC7-9FCA-CD6AA8E3BB3F}" dt="2022-09-17T03:50:03.857" v="944" actId="2711"/>
          <ac:spMkLst>
            <pc:docMk/>
            <pc:sldMk cId="2982305629" sldId="256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4:08:33.967" v="1540" actId="255"/>
          <ac:spMkLst>
            <pc:docMk/>
            <pc:sldMk cId="2982305629" sldId="256"/>
            <ac:spMk id="3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4:09:17.725" v="1550" actId="14100"/>
        <pc:sldMkLst>
          <pc:docMk/>
          <pc:sldMk cId="3266381196" sldId="257"/>
        </pc:sldMkLst>
        <pc:spChg chg="mod">
          <ac:chgData name="Owen, Dave" userId="750a2ee6-8edf-4aea-90ce-d2038da91f1c" providerId="ADAL" clId="{87EF910E-7A87-4FC7-9FCA-CD6AA8E3BB3F}" dt="2022-09-17T04:09:17.725" v="1550" actId="14100"/>
          <ac:spMkLst>
            <pc:docMk/>
            <pc:sldMk cId="3266381196" sldId="257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4:09:10.071" v="1548" actId="14100"/>
          <ac:spMkLst>
            <pc:docMk/>
            <pc:sldMk cId="3266381196" sldId="257"/>
            <ac:spMk id="3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4:09:52.425" v="1554" actId="20577"/>
        <pc:sldMkLst>
          <pc:docMk/>
          <pc:sldMk cId="3917936065" sldId="258"/>
        </pc:sldMkLst>
        <pc:spChg chg="mod">
          <ac:chgData name="Owen, Dave" userId="750a2ee6-8edf-4aea-90ce-d2038da91f1c" providerId="ADAL" clId="{87EF910E-7A87-4FC7-9FCA-CD6AA8E3BB3F}" dt="2022-09-17T04:09:52.425" v="1554" actId="20577"/>
          <ac:spMkLst>
            <pc:docMk/>
            <pc:sldMk cId="3917936065" sldId="258"/>
            <ac:spMk id="2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4:14:03.440" v="1629" actId="20577"/>
        <pc:sldMkLst>
          <pc:docMk/>
          <pc:sldMk cId="181036891" sldId="259"/>
        </pc:sldMkLst>
        <pc:spChg chg="mod">
          <ac:chgData name="Owen, Dave" userId="750a2ee6-8edf-4aea-90ce-d2038da91f1c" providerId="ADAL" clId="{87EF910E-7A87-4FC7-9FCA-CD6AA8E3BB3F}" dt="2022-09-17T01:26:37.040" v="900" actId="207"/>
          <ac:spMkLst>
            <pc:docMk/>
            <pc:sldMk cId="181036891" sldId="259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4:14:03.440" v="1629" actId="20577"/>
          <ac:spMkLst>
            <pc:docMk/>
            <pc:sldMk cId="181036891" sldId="259"/>
            <ac:spMk id="3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4:14:18.283" v="1630" actId="255"/>
        <pc:sldMkLst>
          <pc:docMk/>
          <pc:sldMk cId="4063065243" sldId="260"/>
        </pc:sldMkLst>
        <pc:spChg chg="mod">
          <ac:chgData name="Owen, Dave" userId="750a2ee6-8edf-4aea-90ce-d2038da91f1c" providerId="ADAL" clId="{87EF910E-7A87-4FC7-9FCA-CD6AA8E3BB3F}" dt="2022-09-17T04:14:18.283" v="1630" actId="255"/>
          <ac:spMkLst>
            <pc:docMk/>
            <pc:sldMk cId="4063065243" sldId="260"/>
            <ac:spMk id="2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1:29:05.613" v="920" actId="207"/>
        <pc:sldMkLst>
          <pc:docMk/>
          <pc:sldMk cId="4255288273" sldId="261"/>
        </pc:sldMkLst>
        <pc:spChg chg="mod">
          <ac:chgData name="Owen, Dave" userId="750a2ee6-8edf-4aea-90ce-d2038da91f1c" providerId="ADAL" clId="{87EF910E-7A87-4FC7-9FCA-CD6AA8E3BB3F}" dt="2022-09-17T01:29:05.613" v="920" actId="207"/>
          <ac:spMkLst>
            <pc:docMk/>
            <pc:sldMk cId="4255288273" sldId="261"/>
            <ac:spMk id="2" creationId="{00000000-0000-0000-0000-000000000000}"/>
          </ac:spMkLst>
        </pc:spChg>
      </pc:sldChg>
      <pc:sldChg chg="del">
        <pc:chgData name="Owen, Dave" userId="750a2ee6-8edf-4aea-90ce-d2038da91f1c" providerId="ADAL" clId="{87EF910E-7A87-4FC7-9FCA-CD6AA8E3BB3F}" dt="2022-09-17T00:53:34.567" v="465" actId="47"/>
        <pc:sldMkLst>
          <pc:docMk/>
          <pc:sldMk cId="3192387979" sldId="262"/>
        </pc:sldMkLst>
      </pc:sldChg>
      <pc:sldChg chg="addSp delSp modSp mod">
        <pc:chgData name="Owen, Dave" userId="750a2ee6-8edf-4aea-90ce-d2038da91f1c" providerId="ADAL" clId="{87EF910E-7A87-4FC7-9FCA-CD6AA8E3BB3F}" dt="2022-09-17T04:17:47.122" v="1636" actId="6549"/>
        <pc:sldMkLst>
          <pc:docMk/>
          <pc:sldMk cId="1118897850" sldId="263"/>
        </pc:sldMkLst>
        <pc:spChg chg="del mod">
          <ac:chgData name="Owen, Dave" userId="750a2ee6-8edf-4aea-90ce-d2038da91f1c" providerId="ADAL" clId="{87EF910E-7A87-4FC7-9FCA-CD6AA8E3BB3F}" dt="2022-09-17T00:07:18.092" v="235" actId="478"/>
          <ac:spMkLst>
            <pc:docMk/>
            <pc:sldMk cId="1118897850" sldId="263"/>
            <ac:spMk id="2" creationId="{00000000-0000-0000-0000-000000000000}"/>
          </ac:spMkLst>
        </pc:spChg>
        <pc:spChg chg="add del mod">
          <ac:chgData name="Owen, Dave" userId="750a2ee6-8edf-4aea-90ce-d2038da91f1c" providerId="ADAL" clId="{87EF910E-7A87-4FC7-9FCA-CD6AA8E3BB3F}" dt="2022-09-17T00:07:20.754" v="236" actId="478"/>
          <ac:spMkLst>
            <pc:docMk/>
            <pc:sldMk cId="1118897850" sldId="263"/>
            <ac:spMk id="4" creationId="{B6BEFC01-7A74-49ED-A993-27A61D768E14}"/>
          </ac:spMkLst>
        </pc:spChg>
        <pc:graphicFrameChg chg="mod modGraphic">
          <ac:chgData name="Owen, Dave" userId="750a2ee6-8edf-4aea-90ce-d2038da91f1c" providerId="ADAL" clId="{87EF910E-7A87-4FC7-9FCA-CD6AA8E3BB3F}" dt="2022-09-17T04:17:47.122" v="1636" actId="6549"/>
          <ac:graphicFrameMkLst>
            <pc:docMk/>
            <pc:sldMk cId="1118897850" sldId="263"/>
            <ac:graphicFrameMk id="6" creationId="{00000000-0000-0000-0000-000000000000}"/>
          </ac:graphicFrameMkLst>
        </pc:graphicFrameChg>
      </pc:sldChg>
      <pc:sldChg chg="modSp mod">
        <pc:chgData name="Owen, Dave" userId="750a2ee6-8edf-4aea-90ce-d2038da91f1c" providerId="ADAL" clId="{87EF910E-7A87-4FC7-9FCA-CD6AA8E3BB3F}" dt="2022-09-17T01:29:59.985" v="928" actId="207"/>
        <pc:sldMkLst>
          <pc:docMk/>
          <pc:sldMk cId="1396331489" sldId="265"/>
        </pc:sldMkLst>
        <pc:spChg chg="mod">
          <ac:chgData name="Owen, Dave" userId="750a2ee6-8edf-4aea-90ce-d2038da91f1c" providerId="ADAL" clId="{87EF910E-7A87-4FC7-9FCA-CD6AA8E3BB3F}" dt="2022-09-17T01:29:59.985" v="928" actId="207"/>
          <ac:spMkLst>
            <pc:docMk/>
            <pc:sldMk cId="1396331489" sldId="265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1:29:59.985" v="928" actId="207"/>
          <ac:spMkLst>
            <pc:docMk/>
            <pc:sldMk cId="1396331489" sldId="265"/>
            <ac:spMk id="4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6T19:49:37.325" v="7" actId="255"/>
        <pc:sldMkLst>
          <pc:docMk/>
          <pc:sldMk cId="3111006349" sldId="266"/>
        </pc:sldMkLst>
        <pc:graphicFrameChg chg="modGraphic">
          <ac:chgData name="Owen, Dave" userId="750a2ee6-8edf-4aea-90ce-d2038da91f1c" providerId="ADAL" clId="{87EF910E-7A87-4FC7-9FCA-CD6AA8E3BB3F}" dt="2022-09-16T19:49:37.325" v="7" actId="255"/>
          <ac:graphicFrameMkLst>
            <pc:docMk/>
            <pc:sldMk cId="3111006349" sldId="266"/>
            <ac:graphicFrameMk id="2" creationId="{539B5D70-81F4-4357-9EA7-9D97D2B54651}"/>
          </ac:graphicFrameMkLst>
        </pc:graphicFrameChg>
      </pc:sldChg>
      <pc:sldChg chg="modSp mod">
        <pc:chgData name="Owen, Dave" userId="750a2ee6-8edf-4aea-90ce-d2038da91f1c" providerId="ADAL" clId="{87EF910E-7A87-4FC7-9FCA-CD6AA8E3BB3F}" dt="2022-09-16T19:58:52.215" v="58" actId="255"/>
        <pc:sldMkLst>
          <pc:docMk/>
          <pc:sldMk cId="1270514688" sldId="267"/>
        </pc:sldMkLst>
        <pc:spChg chg="mod">
          <ac:chgData name="Owen, Dave" userId="750a2ee6-8edf-4aea-90ce-d2038da91f1c" providerId="ADAL" clId="{87EF910E-7A87-4FC7-9FCA-CD6AA8E3BB3F}" dt="2022-09-16T19:58:31.440" v="57" actId="1076"/>
          <ac:spMkLst>
            <pc:docMk/>
            <pc:sldMk cId="1270514688" sldId="267"/>
            <ac:spMk id="5" creationId="{00000000-0000-0000-0000-000000000000}"/>
          </ac:spMkLst>
        </pc:spChg>
        <pc:graphicFrameChg chg="mod">
          <ac:chgData name="Owen, Dave" userId="750a2ee6-8edf-4aea-90ce-d2038da91f1c" providerId="ADAL" clId="{87EF910E-7A87-4FC7-9FCA-CD6AA8E3BB3F}" dt="2022-09-16T19:58:52.215" v="58" actId="255"/>
          <ac:graphicFrameMkLst>
            <pc:docMk/>
            <pc:sldMk cId="1270514688" sldId="267"/>
            <ac:graphicFrameMk id="6" creationId="{6A878F73-E86D-4D4C-9A43-E7D1422536A7}"/>
          </ac:graphicFrameMkLst>
        </pc:graphicFrameChg>
      </pc:sldChg>
      <pc:sldChg chg="addSp delSp modSp mod">
        <pc:chgData name="Owen, Dave" userId="750a2ee6-8edf-4aea-90ce-d2038da91f1c" providerId="ADAL" clId="{87EF910E-7A87-4FC7-9FCA-CD6AA8E3BB3F}" dt="2022-09-17T04:07:47.087" v="1509" actId="1076"/>
        <pc:sldMkLst>
          <pc:docMk/>
          <pc:sldMk cId="2031628348" sldId="268"/>
        </pc:sldMkLst>
        <pc:spChg chg="mod ord">
          <ac:chgData name="Owen, Dave" userId="750a2ee6-8edf-4aea-90ce-d2038da91f1c" providerId="ADAL" clId="{87EF910E-7A87-4FC7-9FCA-CD6AA8E3BB3F}" dt="2022-09-17T01:27:41.615" v="909" actId="122"/>
          <ac:spMkLst>
            <pc:docMk/>
            <pc:sldMk cId="2031628348" sldId="268"/>
            <ac:spMk id="7" creationId="{00000000-0000-0000-0000-000000000000}"/>
          </ac:spMkLst>
        </pc:spChg>
        <pc:spChg chg="mod ord">
          <ac:chgData name="Owen, Dave" userId="750a2ee6-8edf-4aea-90ce-d2038da91f1c" providerId="ADAL" clId="{87EF910E-7A87-4FC7-9FCA-CD6AA8E3BB3F}" dt="2022-09-17T04:07:47.087" v="1509" actId="1076"/>
          <ac:spMkLst>
            <pc:docMk/>
            <pc:sldMk cId="2031628348" sldId="268"/>
            <ac:spMk id="8" creationId="{00000000-0000-0000-0000-000000000000}"/>
          </ac:spMkLst>
        </pc:spChg>
        <pc:graphicFrameChg chg="add mod">
          <ac:chgData name="Owen, Dave" userId="750a2ee6-8edf-4aea-90ce-d2038da91f1c" providerId="ADAL" clId="{87EF910E-7A87-4FC7-9FCA-CD6AA8E3BB3F}" dt="2022-09-17T04:07:35.094" v="1508"/>
          <ac:graphicFrameMkLst>
            <pc:docMk/>
            <pc:sldMk cId="2031628348" sldId="268"/>
            <ac:graphicFrameMk id="5" creationId="{3A823ED2-C7E2-4E56-A68F-40FC5E24DF5B}"/>
          </ac:graphicFrameMkLst>
        </pc:graphicFrameChg>
        <pc:graphicFrameChg chg="del">
          <ac:chgData name="Owen, Dave" userId="750a2ee6-8edf-4aea-90ce-d2038da91f1c" providerId="ADAL" clId="{87EF910E-7A87-4FC7-9FCA-CD6AA8E3BB3F}" dt="2022-09-16T19:52:45.548" v="22" actId="478"/>
          <ac:graphicFrameMkLst>
            <pc:docMk/>
            <pc:sldMk cId="2031628348" sldId="268"/>
            <ac:graphicFrameMk id="6" creationId="{00000000-0000-0000-0000-000000000000}"/>
          </ac:graphicFrameMkLst>
        </pc:graphicFrameChg>
      </pc:sldChg>
      <pc:sldChg chg="addSp delSp modSp mod">
        <pc:chgData name="Owen, Dave" userId="750a2ee6-8edf-4aea-90ce-d2038da91f1c" providerId="ADAL" clId="{87EF910E-7A87-4FC7-9FCA-CD6AA8E3BB3F}" dt="2022-09-17T04:06:44.716" v="1505"/>
        <pc:sldMkLst>
          <pc:docMk/>
          <pc:sldMk cId="2427221246" sldId="269"/>
        </pc:sldMkLst>
        <pc:spChg chg="add del mod">
          <ac:chgData name="Owen, Dave" userId="750a2ee6-8edf-4aea-90ce-d2038da91f1c" providerId="ADAL" clId="{87EF910E-7A87-4FC7-9FCA-CD6AA8E3BB3F}" dt="2022-09-16T23:54:49.394" v="63" actId="478"/>
          <ac:spMkLst>
            <pc:docMk/>
            <pc:sldMk cId="2427221246" sldId="269"/>
            <ac:spMk id="3" creationId="{791005F3-727D-4EDF-8D35-F8B5F7FBB6C3}"/>
          </ac:spMkLst>
        </pc:spChg>
        <pc:graphicFrameChg chg="add mod modGraphic">
          <ac:chgData name="Owen, Dave" userId="750a2ee6-8edf-4aea-90ce-d2038da91f1c" providerId="ADAL" clId="{87EF910E-7A87-4FC7-9FCA-CD6AA8E3BB3F}" dt="2022-09-17T04:06:44.716" v="1505"/>
          <ac:graphicFrameMkLst>
            <pc:docMk/>
            <pc:sldMk cId="2427221246" sldId="269"/>
            <ac:graphicFrameMk id="2" creationId="{54B83FA2-7D0B-4119-96BF-8C4358F70890}"/>
          </ac:graphicFrameMkLst>
        </pc:graphicFrameChg>
        <pc:graphicFrameChg chg="del modGraphic">
          <ac:chgData name="Owen, Dave" userId="750a2ee6-8edf-4aea-90ce-d2038da91f1c" providerId="ADAL" clId="{87EF910E-7A87-4FC7-9FCA-CD6AA8E3BB3F}" dt="2022-09-16T23:54:40.257" v="61" actId="478"/>
          <ac:graphicFrameMkLst>
            <pc:docMk/>
            <pc:sldMk cId="2427221246" sldId="269"/>
            <ac:graphicFrameMk id="4" creationId="{00000000-0000-0000-0000-000000000000}"/>
          </ac:graphicFrameMkLst>
        </pc:graphicFrameChg>
      </pc:sldChg>
      <pc:sldChg chg="addSp delSp modSp mod">
        <pc:chgData name="Owen, Dave" userId="750a2ee6-8edf-4aea-90ce-d2038da91f1c" providerId="ADAL" clId="{87EF910E-7A87-4FC7-9FCA-CD6AA8E3BB3F}" dt="2022-09-17T04:03:24.863" v="1485" actId="20577"/>
        <pc:sldMkLst>
          <pc:docMk/>
          <pc:sldMk cId="2275790955" sldId="270"/>
        </pc:sldMkLst>
        <pc:spChg chg="mod">
          <ac:chgData name="Owen, Dave" userId="750a2ee6-8edf-4aea-90ce-d2038da91f1c" providerId="ADAL" clId="{87EF910E-7A87-4FC7-9FCA-CD6AA8E3BB3F}" dt="2022-09-17T00:00:14.668" v="89" actId="20577"/>
          <ac:spMkLst>
            <pc:docMk/>
            <pc:sldMk cId="2275790955" sldId="270"/>
            <ac:spMk id="6" creationId="{00000000-0000-0000-0000-000000000000}"/>
          </ac:spMkLst>
        </pc:spChg>
        <pc:graphicFrameChg chg="add mod modGraphic">
          <ac:chgData name="Owen, Dave" userId="750a2ee6-8edf-4aea-90ce-d2038da91f1c" providerId="ADAL" clId="{87EF910E-7A87-4FC7-9FCA-CD6AA8E3BB3F}" dt="2022-09-17T04:03:24.863" v="1485" actId="20577"/>
          <ac:graphicFrameMkLst>
            <pc:docMk/>
            <pc:sldMk cId="2275790955" sldId="270"/>
            <ac:graphicFrameMk id="2" creationId="{E71D1CA8-258D-4616-947E-54FF655C3671}"/>
          </ac:graphicFrameMkLst>
        </pc:graphicFrameChg>
        <pc:graphicFrameChg chg="del modGraphic">
          <ac:chgData name="Owen, Dave" userId="750a2ee6-8edf-4aea-90ce-d2038da91f1c" providerId="ADAL" clId="{87EF910E-7A87-4FC7-9FCA-CD6AA8E3BB3F}" dt="2022-09-16T23:59:24.807" v="83" actId="478"/>
          <ac:graphicFrameMkLst>
            <pc:docMk/>
            <pc:sldMk cId="2275790955" sldId="270"/>
            <ac:graphicFrameMk id="4" creationId="{00000000-0000-0000-0000-000000000000}"/>
          </ac:graphicFrameMkLst>
        </pc:graphicFrameChg>
      </pc:sldChg>
      <pc:sldChg chg="addSp modSp mod ord">
        <pc:chgData name="Owen, Dave" userId="750a2ee6-8edf-4aea-90ce-d2038da91f1c" providerId="ADAL" clId="{87EF910E-7A87-4FC7-9FCA-CD6AA8E3BB3F}" dt="2022-09-17T04:18:43.620" v="1642"/>
        <pc:sldMkLst>
          <pc:docMk/>
          <pc:sldMk cId="1698823677" sldId="271"/>
        </pc:sldMkLst>
        <pc:spChg chg="mod">
          <ac:chgData name="Owen, Dave" userId="750a2ee6-8edf-4aea-90ce-d2038da91f1c" providerId="ADAL" clId="{87EF910E-7A87-4FC7-9FCA-CD6AA8E3BB3F}" dt="2022-09-17T04:00:41.618" v="1444" actId="14100"/>
          <ac:spMkLst>
            <pc:docMk/>
            <pc:sldMk cId="1698823677" sldId="271"/>
            <ac:spMk id="2" creationId="{00000000-0000-0000-0000-000000000000}"/>
          </ac:spMkLst>
        </pc:spChg>
        <pc:spChg chg="add mod">
          <ac:chgData name="Owen, Dave" userId="750a2ee6-8edf-4aea-90ce-d2038da91f1c" providerId="ADAL" clId="{87EF910E-7A87-4FC7-9FCA-CD6AA8E3BB3F}" dt="2022-09-17T04:00:51.850" v="1446" actId="1076"/>
          <ac:spMkLst>
            <pc:docMk/>
            <pc:sldMk cId="1698823677" sldId="271"/>
            <ac:spMk id="3" creationId="{034FCA15-84C8-47A5-81D8-8B49AC166231}"/>
          </ac:spMkLst>
        </pc:spChg>
        <pc:spChg chg="mod">
          <ac:chgData name="Owen, Dave" userId="750a2ee6-8edf-4aea-90ce-d2038da91f1c" providerId="ADAL" clId="{87EF910E-7A87-4FC7-9FCA-CD6AA8E3BB3F}" dt="2022-09-17T04:00:10.633" v="1439" actId="1076"/>
          <ac:spMkLst>
            <pc:docMk/>
            <pc:sldMk cId="1698823677" sldId="271"/>
            <ac:spMk id="5" creationId="{00000000-0000-0000-0000-000000000000}"/>
          </ac:spMkLst>
        </pc:spChg>
        <pc:graphicFrameChg chg="mod modGraphic">
          <ac:chgData name="Owen, Dave" userId="750a2ee6-8edf-4aea-90ce-d2038da91f1c" providerId="ADAL" clId="{87EF910E-7A87-4FC7-9FCA-CD6AA8E3BB3F}" dt="2022-09-17T04:01:40.405" v="1452"/>
          <ac:graphicFrameMkLst>
            <pc:docMk/>
            <pc:sldMk cId="1698823677" sldId="271"/>
            <ac:graphicFrameMk id="4" creationId="{00000000-0000-0000-0000-000000000000}"/>
          </ac:graphicFrameMkLst>
        </pc:graphicFrameChg>
      </pc:sldChg>
      <pc:sldChg chg="modSp mod">
        <pc:chgData name="Owen, Dave" userId="750a2ee6-8edf-4aea-90ce-d2038da91f1c" providerId="ADAL" clId="{87EF910E-7A87-4FC7-9FCA-CD6AA8E3BB3F}" dt="2022-09-17T01:29:36.377" v="924" actId="207"/>
        <pc:sldMkLst>
          <pc:docMk/>
          <pc:sldMk cId="4071804901" sldId="272"/>
        </pc:sldMkLst>
        <pc:spChg chg="mod">
          <ac:chgData name="Owen, Dave" userId="750a2ee6-8edf-4aea-90ce-d2038da91f1c" providerId="ADAL" clId="{87EF910E-7A87-4FC7-9FCA-CD6AA8E3BB3F}" dt="2022-09-17T01:29:36.377" v="924" actId="207"/>
          <ac:spMkLst>
            <pc:docMk/>
            <pc:sldMk cId="4071804901" sldId="272"/>
            <ac:spMk id="2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3:50:01.764" v="941" actId="2711"/>
        <pc:sldMkLst>
          <pc:docMk/>
          <pc:sldMk cId="1542656065" sldId="282"/>
        </pc:sldMkLst>
        <pc:spChg chg="mod">
          <ac:chgData name="Owen, Dave" userId="750a2ee6-8edf-4aea-90ce-d2038da91f1c" providerId="ADAL" clId="{87EF910E-7A87-4FC7-9FCA-CD6AA8E3BB3F}" dt="2022-09-17T03:50:01.764" v="941" actId="2711"/>
          <ac:spMkLst>
            <pc:docMk/>
            <pc:sldMk cId="1542656065" sldId="282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3:50:01.764" v="941" actId="2711"/>
          <ac:spMkLst>
            <pc:docMk/>
            <pc:sldMk cId="1542656065" sldId="282"/>
            <ac:spMk id="4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1:26:03.687" v="895" actId="207"/>
        <pc:sldMkLst>
          <pc:docMk/>
          <pc:sldMk cId="2172986753" sldId="283"/>
        </pc:sldMkLst>
        <pc:spChg chg="mod">
          <ac:chgData name="Owen, Dave" userId="750a2ee6-8edf-4aea-90ce-d2038da91f1c" providerId="ADAL" clId="{87EF910E-7A87-4FC7-9FCA-CD6AA8E3BB3F}" dt="2022-09-17T01:26:03.687" v="895" actId="207"/>
          <ac:spMkLst>
            <pc:docMk/>
            <pc:sldMk cId="2172986753" sldId="283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1:26:03.687" v="895" actId="207"/>
          <ac:spMkLst>
            <pc:docMk/>
            <pc:sldMk cId="2172986753" sldId="283"/>
            <ac:spMk id="4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4:12:04.755" v="1563" actId="20577"/>
        <pc:sldMkLst>
          <pc:docMk/>
          <pc:sldMk cId="1326214395" sldId="284"/>
        </pc:sldMkLst>
        <pc:spChg chg="mod">
          <ac:chgData name="Owen, Dave" userId="750a2ee6-8edf-4aea-90ce-d2038da91f1c" providerId="ADAL" clId="{87EF910E-7A87-4FC7-9FCA-CD6AA8E3BB3F}" dt="2022-09-17T01:26:17.003" v="897" actId="207"/>
          <ac:spMkLst>
            <pc:docMk/>
            <pc:sldMk cId="1326214395" sldId="284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4:12:04.755" v="1563" actId="20577"/>
          <ac:spMkLst>
            <pc:docMk/>
            <pc:sldMk cId="1326214395" sldId="284"/>
            <ac:spMk id="3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4:04:56.007" v="1494" actId="1076"/>
        <pc:sldMkLst>
          <pc:docMk/>
          <pc:sldMk cId="2576984400" sldId="285"/>
        </pc:sldMkLst>
        <pc:spChg chg="mod">
          <ac:chgData name="Owen, Dave" userId="750a2ee6-8edf-4aea-90ce-d2038da91f1c" providerId="ADAL" clId="{87EF910E-7A87-4FC7-9FCA-CD6AA8E3BB3F}" dt="2022-09-17T04:04:41.729" v="1493" actId="207"/>
          <ac:spMkLst>
            <pc:docMk/>
            <pc:sldMk cId="2576984400" sldId="285"/>
            <ac:spMk id="4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4:04:56.007" v="1494" actId="1076"/>
          <ac:spMkLst>
            <pc:docMk/>
            <pc:sldMk cId="2576984400" sldId="285"/>
            <ac:spMk id="5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4:04:56.007" v="1494" actId="1076"/>
          <ac:spMkLst>
            <pc:docMk/>
            <pc:sldMk cId="2576984400" sldId="285"/>
            <ac:spMk id="6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4:04:56.007" v="1494" actId="1076"/>
          <ac:spMkLst>
            <pc:docMk/>
            <pc:sldMk cId="2576984400" sldId="285"/>
            <ac:spMk id="7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4:04:56.007" v="1494" actId="1076"/>
          <ac:spMkLst>
            <pc:docMk/>
            <pc:sldMk cId="2576984400" sldId="285"/>
            <ac:spMk id="8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4:10:57.006" v="1560" actId="207"/>
        <pc:sldMkLst>
          <pc:docMk/>
          <pc:sldMk cId="2924749918" sldId="286"/>
        </pc:sldMkLst>
        <pc:spChg chg="mod">
          <ac:chgData name="Owen, Dave" userId="750a2ee6-8edf-4aea-90ce-d2038da91f1c" providerId="ADAL" clId="{87EF910E-7A87-4FC7-9FCA-CD6AA8E3BB3F}" dt="2022-09-17T03:50:00.789" v="939" actId="2711"/>
          <ac:spMkLst>
            <pc:docMk/>
            <pc:sldMk cId="2924749918" sldId="286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4:10:57.006" v="1560" actId="207"/>
          <ac:spMkLst>
            <pc:docMk/>
            <pc:sldMk cId="2924749918" sldId="286"/>
            <ac:spMk id="3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4:11:54.071" v="1562" actId="207"/>
        <pc:sldMkLst>
          <pc:docMk/>
          <pc:sldMk cId="1707955531" sldId="287"/>
        </pc:sldMkLst>
        <pc:spChg chg="mod">
          <ac:chgData name="Owen, Dave" userId="750a2ee6-8edf-4aea-90ce-d2038da91f1c" providerId="ADAL" clId="{87EF910E-7A87-4FC7-9FCA-CD6AA8E3BB3F}" dt="2022-09-17T01:26:09.583" v="896" actId="207"/>
          <ac:spMkLst>
            <pc:docMk/>
            <pc:sldMk cId="1707955531" sldId="287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4:11:54.071" v="1562" actId="207"/>
          <ac:spMkLst>
            <pc:docMk/>
            <pc:sldMk cId="1707955531" sldId="287"/>
            <ac:spMk id="3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4:12:36.703" v="1565" actId="255"/>
        <pc:sldMkLst>
          <pc:docMk/>
          <pc:sldMk cId="659664183" sldId="288"/>
        </pc:sldMkLst>
        <pc:spChg chg="mod">
          <ac:chgData name="Owen, Dave" userId="750a2ee6-8edf-4aea-90ce-d2038da91f1c" providerId="ADAL" clId="{87EF910E-7A87-4FC7-9FCA-CD6AA8E3BB3F}" dt="2022-09-17T04:12:36.703" v="1565" actId="255"/>
          <ac:spMkLst>
            <pc:docMk/>
            <pc:sldMk cId="659664183" sldId="288"/>
            <ac:spMk id="2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4:12:19.957" v="1564" actId="20577"/>
        <pc:sldMkLst>
          <pc:docMk/>
          <pc:sldMk cId="2610005646" sldId="289"/>
        </pc:sldMkLst>
        <pc:spChg chg="mod">
          <ac:chgData name="Owen, Dave" userId="750a2ee6-8edf-4aea-90ce-d2038da91f1c" providerId="ADAL" clId="{87EF910E-7A87-4FC7-9FCA-CD6AA8E3BB3F}" dt="2022-09-17T01:26:26.822" v="898" actId="207"/>
          <ac:spMkLst>
            <pc:docMk/>
            <pc:sldMk cId="2610005646" sldId="289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4:12:19.957" v="1564" actId="20577"/>
          <ac:spMkLst>
            <pc:docMk/>
            <pc:sldMk cId="2610005646" sldId="289"/>
            <ac:spMk id="3" creationId="{00000000-0000-0000-0000-000000000000}"/>
          </ac:spMkLst>
        </pc:spChg>
        <pc:picChg chg="mod">
          <ac:chgData name="Owen, Dave" userId="750a2ee6-8edf-4aea-90ce-d2038da91f1c" providerId="ADAL" clId="{87EF910E-7A87-4FC7-9FCA-CD6AA8E3BB3F}" dt="2022-09-17T01:26:26.822" v="898" actId="207"/>
          <ac:picMkLst>
            <pc:docMk/>
            <pc:sldMk cId="2610005646" sldId="289"/>
            <ac:picMk id="12290" creationId="{00000000-0000-0000-0000-000000000000}"/>
          </ac:picMkLst>
        </pc:picChg>
      </pc:sldChg>
      <pc:sldChg chg="modSp mod">
        <pc:chgData name="Owen, Dave" userId="750a2ee6-8edf-4aea-90ce-d2038da91f1c" providerId="ADAL" clId="{87EF910E-7A87-4FC7-9FCA-CD6AA8E3BB3F}" dt="2022-09-17T04:05:19.939" v="1495" actId="255"/>
        <pc:sldMkLst>
          <pc:docMk/>
          <pc:sldMk cId="1198461520" sldId="290"/>
        </pc:sldMkLst>
        <pc:spChg chg="mod">
          <ac:chgData name="Owen, Dave" userId="750a2ee6-8edf-4aea-90ce-d2038da91f1c" providerId="ADAL" clId="{87EF910E-7A87-4FC7-9FCA-CD6AA8E3BB3F}" dt="2022-09-17T04:05:19.939" v="1495" actId="255"/>
          <ac:spMkLst>
            <pc:docMk/>
            <pc:sldMk cId="1198461520" sldId="290"/>
            <ac:spMk id="2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3:50:37.038" v="949" actId="255"/>
        <pc:sldMkLst>
          <pc:docMk/>
          <pc:sldMk cId="334998749" sldId="293"/>
        </pc:sldMkLst>
        <pc:spChg chg="mod">
          <ac:chgData name="Owen, Dave" userId="750a2ee6-8edf-4aea-90ce-d2038da91f1c" providerId="ADAL" clId="{87EF910E-7A87-4FC7-9FCA-CD6AA8E3BB3F}" dt="2022-09-17T01:30:04.668" v="929" actId="207"/>
          <ac:spMkLst>
            <pc:docMk/>
            <pc:sldMk cId="334998749" sldId="293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3:50:37.038" v="949" actId="255"/>
          <ac:spMkLst>
            <pc:docMk/>
            <pc:sldMk cId="334998749" sldId="293"/>
            <ac:spMk id="3" creationId="{00000000-0000-0000-0000-000000000000}"/>
          </ac:spMkLst>
        </pc:spChg>
      </pc:sldChg>
      <pc:sldChg chg="modSp mod">
        <pc:chgData name="Owen, Dave" userId="750a2ee6-8edf-4aea-90ce-d2038da91f1c" providerId="ADAL" clId="{87EF910E-7A87-4FC7-9FCA-CD6AA8E3BB3F}" dt="2022-09-17T03:50:29.922" v="948" actId="255"/>
        <pc:sldMkLst>
          <pc:docMk/>
          <pc:sldMk cId="2283057316" sldId="294"/>
        </pc:sldMkLst>
        <pc:spChg chg="mod">
          <ac:chgData name="Owen, Dave" userId="750a2ee6-8edf-4aea-90ce-d2038da91f1c" providerId="ADAL" clId="{87EF910E-7A87-4FC7-9FCA-CD6AA8E3BB3F}" dt="2022-09-17T01:30:09.457" v="930" actId="207"/>
          <ac:spMkLst>
            <pc:docMk/>
            <pc:sldMk cId="2283057316" sldId="294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3:50:29.922" v="948" actId="255"/>
          <ac:spMkLst>
            <pc:docMk/>
            <pc:sldMk cId="2283057316" sldId="294"/>
            <ac:spMk id="3" creationId="{00000000-0000-0000-0000-000000000000}"/>
          </ac:spMkLst>
        </pc:spChg>
      </pc:sldChg>
      <pc:sldChg chg="delSp modSp mod">
        <pc:chgData name="Owen, Dave" userId="750a2ee6-8edf-4aea-90ce-d2038da91f1c" providerId="ADAL" clId="{87EF910E-7A87-4FC7-9FCA-CD6AA8E3BB3F}" dt="2022-09-16T19:50:42.187" v="12" actId="255"/>
        <pc:sldMkLst>
          <pc:docMk/>
          <pc:sldMk cId="3030636407" sldId="295"/>
        </pc:sldMkLst>
        <pc:spChg chg="mod">
          <ac:chgData name="Owen, Dave" userId="750a2ee6-8edf-4aea-90ce-d2038da91f1c" providerId="ADAL" clId="{87EF910E-7A87-4FC7-9FCA-CD6AA8E3BB3F}" dt="2022-09-16T19:49:54.271" v="8" actId="255"/>
          <ac:spMkLst>
            <pc:docMk/>
            <pc:sldMk cId="3030636407" sldId="295"/>
            <ac:spMk id="3" creationId="{99460501-1AD0-48B1-8BF8-00F4F0E71395}"/>
          </ac:spMkLst>
        </pc:spChg>
        <pc:spChg chg="del mod">
          <ac:chgData name="Owen, Dave" userId="750a2ee6-8edf-4aea-90ce-d2038da91f1c" providerId="ADAL" clId="{87EF910E-7A87-4FC7-9FCA-CD6AA8E3BB3F}" dt="2022-09-16T19:50:15.060" v="9" actId="478"/>
          <ac:spMkLst>
            <pc:docMk/>
            <pc:sldMk cId="3030636407" sldId="295"/>
            <ac:spMk id="5" creationId="{00000000-0000-0000-0000-000000000000}"/>
          </ac:spMkLst>
        </pc:spChg>
        <pc:graphicFrameChg chg="mod modGraphic">
          <ac:chgData name="Owen, Dave" userId="750a2ee6-8edf-4aea-90ce-d2038da91f1c" providerId="ADAL" clId="{87EF910E-7A87-4FC7-9FCA-CD6AA8E3BB3F}" dt="2022-09-16T19:50:42.187" v="12" actId="255"/>
          <ac:graphicFrameMkLst>
            <pc:docMk/>
            <pc:sldMk cId="3030636407" sldId="295"/>
            <ac:graphicFrameMk id="2" creationId="{539B5D70-81F4-4357-9EA7-9D97D2B54651}"/>
          </ac:graphicFrameMkLst>
        </pc:graphicFrameChg>
      </pc:sldChg>
      <pc:sldChg chg="addSp modSp add mod">
        <pc:chgData name="Owen, Dave" userId="750a2ee6-8edf-4aea-90ce-d2038da91f1c" providerId="ADAL" clId="{87EF910E-7A87-4FC7-9FCA-CD6AA8E3BB3F}" dt="2022-09-17T04:06:18.051" v="1503"/>
        <pc:sldMkLst>
          <pc:docMk/>
          <pc:sldMk cId="2759230936" sldId="296"/>
        </pc:sldMkLst>
        <pc:spChg chg="add mod">
          <ac:chgData name="Owen, Dave" userId="750a2ee6-8edf-4aea-90ce-d2038da91f1c" providerId="ADAL" clId="{87EF910E-7A87-4FC7-9FCA-CD6AA8E3BB3F}" dt="2022-09-16T23:57:00.540" v="79" actId="692"/>
          <ac:spMkLst>
            <pc:docMk/>
            <pc:sldMk cId="2759230936" sldId="296"/>
            <ac:spMk id="3" creationId="{6D96A43B-CB2C-4D15-A0F4-297DE8A562EE}"/>
          </ac:spMkLst>
        </pc:spChg>
        <pc:spChg chg="add mod">
          <ac:chgData name="Owen, Dave" userId="750a2ee6-8edf-4aea-90ce-d2038da91f1c" providerId="ADAL" clId="{87EF910E-7A87-4FC7-9FCA-CD6AA8E3BB3F}" dt="2022-09-16T23:57:27.914" v="81" actId="1076"/>
          <ac:spMkLst>
            <pc:docMk/>
            <pc:sldMk cId="2759230936" sldId="296"/>
            <ac:spMk id="5" creationId="{70827E1A-8734-46CD-A273-77A4F429B2A0}"/>
          </ac:spMkLst>
        </pc:spChg>
        <pc:graphicFrameChg chg="mod modGraphic">
          <ac:chgData name="Owen, Dave" userId="750a2ee6-8edf-4aea-90ce-d2038da91f1c" providerId="ADAL" clId="{87EF910E-7A87-4FC7-9FCA-CD6AA8E3BB3F}" dt="2022-09-17T04:06:18.051" v="1503"/>
          <ac:graphicFrameMkLst>
            <pc:docMk/>
            <pc:sldMk cId="2759230936" sldId="296"/>
            <ac:graphicFrameMk id="2" creationId="{54B83FA2-7D0B-4119-96BF-8C4358F70890}"/>
          </ac:graphicFrameMkLst>
        </pc:graphicFrameChg>
      </pc:sldChg>
      <pc:sldChg chg="modSp add mod">
        <pc:chgData name="Owen, Dave" userId="750a2ee6-8edf-4aea-90ce-d2038da91f1c" providerId="ADAL" clId="{87EF910E-7A87-4FC7-9FCA-CD6AA8E3BB3F}" dt="2022-09-17T03:50:20.804" v="947" actId="255"/>
        <pc:sldMkLst>
          <pc:docMk/>
          <pc:sldMk cId="1657090039" sldId="297"/>
        </pc:sldMkLst>
        <pc:spChg chg="mod">
          <ac:chgData name="Owen, Dave" userId="750a2ee6-8edf-4aea-90ce-d2038da91f1c" providerId="ADAL" clId="{87EF910E-7A87-4FC7-9FCA-CD6AA8E3BB3F}" dt="2022-09-17T03:50:09.109" v="946" actId="207"/>
          <ac:spMkLst>
            <pc:docMk/>
            <pc:sldMk cId="1657090039" sldId="297"/>
            <ac:spMk id="2" creationId="{00000000-0000-0000-0000-000000000000}"/>
          </ac:spMkLst>
        </pc:spChg>
        <pc:spChg chg="mod">
          <ac:chgData name="Owen, Dave" userId="750a2ee6-8edf-4aea-90ce-d2038da91f1c" providerId="ADAL" clId="{87EF910E-7A87-4FC7-9FCA-CD6AA8E3BB3F}" dt="2022-09-17T03:50:20.804" v="947" actId="255"/>
          <ac:spMkLst>
            <pc:docMk/>
            <pc:sldMk cId="1657090039" sldId="297"/>
            <ac:spMk id="3" creationId="{00000000-0000-0000-0000-000000000000}"/>
          </ac:spMkLst>
        </pc:spChg>
      </pc:sldChg>
      <pc:sldChg chg="modSp add mod">
        <pc:chgData name="Owen, Dave" userId="750a2ee6-8edf-4aea-90ce-d2038da91f1c" providerId="ADAL" clId="{87EF910E-7A87-4FC7-9FCA-CD6AA8E3BB3F}" dt="2022-09-17T03:57:34.540" v="1422" actId="207"/>
        <pc:sldMkLst>
          <pc:docMk/>
          <pc:sldMk cId="2185735527" sldId="298"/>
        </pc:sldMkLst>
        <pc:spChg chg="mod">
          <ac:chgData name="Owen, Dave" userId="750a2ee6-8edf-4aea-90ce-d2038da91f1c" providerId="ADAL" clId="{87EF910E-7A87-4FC7-9FCA-CD6AA8E3BB3F}" dt="2022-09-17T03:57:34.540" v="1422" actId="207"/>
          <ac:spMkLst>
            <pc:docMk/>
            <pc:sldMk cId="2185735527" sldId="298"/>
            <ac:spMk id="2" creationId="{00000000-0000-0000-0000-000000000000}"/>
          </ac:spMkLst>
        </pc:spChg>
      </pc:sldChg>
      <pc:sldChg chg="modSp add mod">
        <pc:chgData name="Owen, Dave" userId="750a2ee6-8edf-4aea-90ce-d2038da91f1c" providerId="ADAL" clId="{87EF910E-7A87-4FC7-9FCA-CD6AA8E3BB3F}" dt="2022-09-17T03:57:16.160" v="1420" actId="207"/>
        <pc:sldMkLst>
          <pc:docMk/>
          <pc:sldMk cId="2180685910" sldId="299"/>
        </pc:sldMkLst>
        <pc:spChg chg="mod">
          <ac:chgData name="Owen, Dave" userId="750a2ee6-8edf-4aea-90ce-d2038da91f1c" providerId="ADAL" clId="{87EF910E-7A87-4FC7-9FCA-CD6AA8E3BB3F}" dt="2022-09-17T03:57:16.160" v="1420" actId="207"/>
          <ac:spMkLst>
            <pc:docMk/>
            <pc:sldMk cId="2180685910" sldId="299"/>
            <ac:spMk id="2" creationId="{00000000-0000-0000-0000-000000000000}"/>
          </ac:spMkLst>
        </pc:spChg>
      </pc:sldChg>
      <pc:sldChg chg="modSp add mod">
        <pc:chgData name="Owen, Dave" userId="750a2ee6-8edf-4aea-90ce-d2038da91f1c" providerId="ADAL" clId="{87EF910E-7A87-4FC7-9FCA-CD6AA8E3BB3F}" dt="2022-09-17T03:56:54.420" v="1418" actId="207"/>
        <pc:sldMkLst>
          <pc:docMk/>
          <pc:sldMk cId="3959176165" sldId="300"/>
        </pc:sldMkLst>
        <pc:spChg chg="mod">
          <ac:chgData name="Owen, Dave" userId="750a2ee6-8edf-4aea-90ce-d2038da91f1c" providerId="ADAL" clId="{87EF910E-7A87-4FC7-9FCA-CD6AA8E3BB3F}" dt="2022-09-17T03:56:54.420" v="1418" actId="207"/>
          <ac:spMkLst>
            <pc:docMk/>
            <pc:sldMk cId="3959176165" sldId="300"/>
            <ac:spMk id="2" creationId="{00000000-0000-0000-0000-000000000000}"/>
          </ac:spMkLst>
        </pc:spChg>
      </pc:sldChg>
      <pc:sldChg chg="addSp delSp modSp new mod">
        <pc:chgData name="Owen, Dave" userId="750a2ee6-8edf-4aea-90ce-d2038da91f1c" providerId="ADAL" clId="{87EF910E-7A87-4FC7-9FCA-CD6AA8E3BB3F}" dt="2022-09-17T03:59:21.193" v="1433" actId="2711"/>
        <pc:sldMkLst>
          <pc:docMk/>
          <pc:sldMk cId="2600705380" sldId="301"/>
        </pc:sldMkLst>
        <pc:spChg chg="mod">
          <ac:chgData name="Owen, Dave" userId="750a2ee6-8edf-4aea-90ce-d2038da91f1c" providerId="ADAL" clId="{87EF910E-7A87-4FC7-9FCA-CD6AA8E3BB3F}" dt="2022-09-17T03:58:57.202" v="1431" actId="2711"/>
          <ac:spMkLst>
            <pc:docMk/>
            <pc:sldMk cId="2600705380" sldId="301"/>
            <ac:spMk id="2" creationId="{5D75B84F-DBFA-4374-8B9D-78770603093E}"/>
          </ac:spMkLst>
        </pc:spChg>
        <pc:spChg chg="del">
          <ac:chgData name="Owen, Dave" userId="750a2ee6-8edf-4aea-90ce-d2038da91f1c" providerId="ADAL" clId="{87EF910E-7A87-4FC7-9FCA-CD6AA8E3BB3F}" dt="2022-09-17T01:08:17.059" v="505" actId="478"/>
          <ac:spMkLst>
            <pc:docMk/>
            <pc:sldMk cId="2600705380" sldId="301"/>
            <ac:spMk id="3" creationId="{9414DAD0-EEAD-4747-BEE9-0E79FCE1E271}"/>
          </ac:spMkLst>
        </pc:spChg>
        <pc:spChg chg="add mod">
          <ac:chgData name="Owen, Dave" userId="750a2ee6-8edf-4aea-90ce-d2038da91f1c" providerId="ADAL" clId="{87EF910E-7A87-4FC7-9FCA-CD6AA8E3BB3F}" dt="2022-09-17T03:59:21.193" v="1433" actId="2711"/>
          <ac:spMkLst>
            <pc:docMk/>
            <pc:sldMk cId="2600705380" sldId="301"/>
            <ac:spMk id="4" creationId="{E960DFC7-1F8A-4B58-9A53-6ED214578733}"/>
          </ac:spMkLst>
        </pc:spChg>
        <pc:picChg chg="add del mod">
          <ac:chgData name="Owen, Dave" userId="750a2ee6-8edf-4aea-90ce-d2038da91f1c" providerId="ADAL" clId="{87EF910E-7A87-4FC7-9FCA-CD6AA8E3BB3F}" dt="2022-09-17T01:12:29.281" v="551" actId="478"/>
          <ac:picMkLst>
            <pc:docMk/>
            <pc:sldMk cId="2600705380" sldId="301"/>
            <ac:picMk id="1026" creationId="{D64C85F7-3D08-4139-B515-050316B7CBFE}"/>
          </ac:picMkLst>
        </pc:picChg>
        <pc:picChg chg="add mod">
          <ac:chgData name="Owen, Dave" userId="750a2ee6-8edf-4aea-90ce-d2038da91f1c" providerId="ADAL" clId="{87EF910E-7A87-4FC7-9FCA-CD6AA8E3BB3F}" dt="2022-09-17T01:29:11.617" v="921" actId="207"/>
          <ac:picMkLst>
            <pc:docMk/>
            <pc:sldMk cId="2600705380" sldId="301"/>
            <ac:picMk id="1028" creationId="{62F7F1FB-19D6-403C-81C8-D0513DCE8995}"/>
          </ac:picMkLst>
        </pc:picChg>
      </pc:sldChg>
      <pc:sldChg chg="addSp delSp modSp new mod">
        <pc:chgData name="Owen, Dave" userId="750a2ee6-8edf-4aea-90ce-d2038da91f1c" providerId="ADAL" clId="{87EF910E-7A87-4FC7-9FCA-CD6AA8E3BB3F}" dt="2022-09-17T03:59:08.103" v="1432" actId="2711"/>
        <pc:sldMkLst>
          <pc:docMk/>
          <pc:sldMk cId="123879412" sldId="302"/>
        </pc:sldMkLst>
        <pc:spChg chg="mod">
          <ac:chgData name="Owen, Dave" userId="750a2ee6-8edf-4aea-90ce-d2038da91f1c" providerId="ADAL" clId="{87EF910E-7A87-4FC7-9FCA-CD6AA8E3BB3F}" dt="2022-09-17T03:58:29.365" v="1425" actId="255"/>
          <ac:spMkLst>
            <pc:docMk/>
            <pc:sldMk cId="123879412" sldId="302"/>
            <ac:spMk id="2" creationId="{0E6AA45B-0FE5-4464-8078-67F6297B8FBD}"/>
          </ac:spMkLst>
        </pc:spChg>
        <pc:spChg chg="del">
          <ac:chgData name="Owen, Dave" userId="750a2ee6-8edf-4aea-90ce-d2038da91f1c" providerId="ADAL" clId="{87EF910E-7A87-4FC7-9FCA-CD6AA8E3BB3F}" dt="2022-09-17T01:16:08.481" v="682" actId="478"/>
          <ac:spMkLst>
            <pc:docMk/>
            <pc:sldMk cId="123879412" sldId="302"/>
            <ac:spMk id="3" creationId="{BFC5B99D-F5E9-427C-BD4C-5429112C1377}"/>
          </ac:spMkLst>
        </pc:spChg>
        <pc:spChg chg="add mod">
          <ac:chgData name="Owen, Dave" userId="750a2ee6-8edf-4aea-90ce-d2038da91f1c" providerId="ADAL" clId="{87EF910E-7A87-4FC7-9FCA-CD6AA8E3BB3F}" dt="2022-09-17T03:59:08.103" v="1432" actId="2711"/>
          <ac:spMkLst>
            <pc:docMk/>
            <pc:sldMk cId="123879412" sldId="302"/>
            <ac:spMk id="4" creationId="{393467D4-16AE-4963-A3BD-C8B3AACD8291}"/>
          </ac:spMkLst>
        </pc:spChg>
        <pc:picChg chg="add mod">
          <ac:chgData name="Owen, Dave" userId="750a2ee6-8edf-4aea-90ce-d2038da91f1c" providerId="ADAL" clId="{87EF910E-7A87-4FC7-9FCA-CD6AA8E3BB3F}" dt="2022-09-17T01:29:20.518" v="922" actId="207"/>
          <ac:picMkLst>
            <pc:docMk/>
            <pc:sldMk cId="123879412" sldId="302"/>
            <ac:picMk id="2050" creationId="{E035E1D7-08A0-4B22-B7C1-B4B18B2A4F63}"/>
          </ac:picMkLst>
        </pc:picChg>
      </pc:sldChg>
      <pc:sldChg chg="addSp delSp modSp new mod">
        <pc:chgData name="Owen, Dave" userId="750a2ee6-8edf-4aea-90ce-d2038da91f1c" providerId="ADAL" clId="{87EF910E-7A87-4FC7-9FCA-CD6AA8E3BB3F}" dt="2022-09-17T03:58:45.945" v="1429" actId="14100"/>
        <pc:sldMkLst>
          <pc:docMk/>
          <pc:sldMk cId="1736839345" sldId="303"/>
        </pc:sldMkLst>
        <pc:spChg chg="mod">
          <ac:chgData name="Owen, Dave" userId="750a2ee6-8edf-4aea-90ce-d2038da91f1c" providerId="ADAL" clId="{87EF910E-7A87-4FC7-9FCA-CD6AA8E3BB3F}" dt="2022-09-17T03:58:45.945" v="1429" actId="14100"/>
          <ac:spMkLst>
            <pc:docMk/>
            <pc:sldMk cId="1736839345" sldId="303"/>
            <ac:spMk id="2" creationId="{DD756BD9-8444-4990-AC18-B44394964D8A}"/>
          </ac:spMkLst>
        </pc:spChg>
        <pc:spChg chg="del">
          <ac:chgData name="Owen, Dave" userId="750a2ee6-8edf-4aea-90ce-d2038da91f1c" providerId="ADAL" clId="{87EF910E-7A87-4FC7-9FCA-CD6AA8E3BB3F}" dt="2022-09-17T01:19:43.083" v="868" actId="478"/>
          <ac:spMkLst>
            <pc:docMk/>
            <pc:sldMk cId="1736839345" sldId="303"/>
            <ac:spMk id="3" creationId="{D637A451-3F7E-42BD-B40E-18C427AA9CF1}"/>
          </ac:spMkLst>
        </pc:spChg>
        <pc:picChg chg="add mod">
          <ac:chgData name="Owen, Dave" userId="750a2ee6-8edf-4aea-90ce-d2038da91f1c" providerId="ADAL" clId="{87EF910E-7A87-4FC7-9FCA-CD6AA8E3BB3F}" dt="2022-09-17T01:29:27.150" v="923" actId="207"/>
          <ac:picMkLst>
            <pc:docMk/>
            <pc:sldMk cId="1736839345" sldId="303"/>
            <ac:picMk id="3074" creationId="{437B69F7-33C5-40BF-A220-B3500E719372}"/>
          </ac:picMkLst>
        </pc:picChg>
      </pc:sldChg>
      <pc:sldChg chg="new del">
        <pc:chgData name="Owen, Dave" userId="750a2ee6-8edf-4aea-90ce-d2038da91f1c" providerId="ADAL" clId="{87EF910E-7A87-4FC7-9FCA-CD6AA8E3BB3F}" dt="2022-09-17T01:22:09.661" v="875" actId="47"/>
        <pc:sldMkLst>
          <pc:docMk/>
          <pc:sldMk cId="2477715007" sldId="304"/>
        </pc:sldMkLst>
      </pc:sldChg>
      <pc:sldChg chg="modSp add mod">
        <pc:chgData name="Owen, Dave" userId="750a2ee6-8edf-4aea-90ce-d2038da91f1c" providerId="ADAL" clId="{87EF910E-7A87-4FC7-9FCA-CD6AA8E3BB3F}" dt="2022-09-17T04:17:59.626" v="1637" actId="6549"/>
        <pc:sldMkLst>
          <pc:docMk/>
          <pc:sldMk cId="3524758537" sldId="304"/>
        </pc:sldMkLst>
        <pc:graphicFrameChg chg="modGraphic">
          <ac:chgData name="Owen, Dave" userId="750a2ee6-8edf-4aea-90ce-d2038da91f1c" providerId="ADAL" clId="{87EF910E-7A87-4FC7-9FCA-CD6AA8E3BB3F}" dt="2022-09-17T04:17:59.626" v="1637" actId="6549"/>
          <ac:graphicFrameMkLst>
            <pc:docMk/>
            <pc:sldMk cId="3524758537" sldId="304"/>
            <ac:graphicFrameMk id="6" creationId="{00000000-0000-0000-0000-000000000000}"/>
          </ac:graphicFrameMkLst>
        </pc:graphicFrameChg>
      </pc:sldChg>
      <pc:sldChg chg="modSp add mod">
        <pc:chgData name="Owen, Dave" userId="750a2ee6-8edf-4aea-90ce-d2038da91f1c" providerId="ADAL" clId="{87EF910E-7A87-4FC7-9FCA-CD6AA8E3BB3F}" dt="2022-09-17T04:18:05.149" v="1638" actId="6549"/>
        <pc:sldMkLst>
          <pc:docMk/>
          <pc:sldMk cId="3246440706" sldId="305"/>
        </pc:sldMkLst>
        <pc:graphicFrameChg chg="modGraphic">
          <ac:chgData name="Owen, Dave" userId="750a2ee6-8edf-4aea-90ce-d2038da91f1c" providerId="ADAL" clId="{87EF910E-7A87-4FC7-9FCA-CD6AA8E3BB3F}" dt="2022-09-17T04:18:05.149" v="1638" actId="6549"/>
          <ac:graphicFrameMkLst>
            <pc:docMk/>
            <pc:sldMk cId="3246440706" sldId="305"/>
            <ac:graphicFrameMk id="6" creationId="{00000000-0000-0000-0000-000000000000}"/>
          </ac:graphicFrameMkLst>
        </pc:graphicFrameChg>
      </pc:sldChg>
      <pc:sldChg chg="modSp add mod">
        <pc:chgData name="Owen, Dave" userId="750a2ee6-8edf-4aea-90ce-d2038da91f1c" providerId="ADAL" clId="{87EF910E-7A87-4FC7-9FCA-CD6AA8E3BB3F}" dt="2022-09-17T04:18:11.872" v="1639" actId="6549"/>
        <pc:sldMkLst>
          <pc:docMk/>
          <pc:sldMk cId="402130078" sldId="306"/>
        </pc:sldMkLst>
        <pc:graphicFrameChg chg="modGraphic">
          <ac:chgData name="Owen, Dave" userId="750a2ee6-8edf-4aea-90ce-d2038da91f1c" providerId="ADAL" clId="{87EF910E-7A87-4FC7-9FCA-CD6AA8E3BB3F}" dt="2022-09-17T04:18:11.872" v="1639" actId="6549"/>
          <ac:graphicFrameMkLst>
            <pc:docMk/>
            <pc:sldMk cId="402130078" sldId="306"/>
            <ac:graphicFrameMk id="6" creationId="{00000000-0000-0000-0000-000000000000}"/>
          </ac:graphicFrameMkLst>
        </pc:graphicFrameChg>
      </pc:sldChg>
      <pc:sldChg chg="modSp add mod">
        <pc:chgData name="Owen, Dave" userId="750a2ee6-8edf-4aea-90ce-d2038da91f1c" providerId="ADAL" clId="{87EF910E-7A87-4FC7-9FCA-CD6AA8E3BB3F}" dt="2022-09-17T04:18:18.397" v="1640" actId="6549"/>
        <pc:sldMkLst>
          <pc:docMk/>
          <pc:sldMk cId="58605902" sldId="307"/>
        </pc:sldMkLst>
        <pc:graphicFrameChg chg="modGraphic">
          <ac:chgData name="Owen, Dave" userId="750a2ee6-8edf-4aea-90ce-d2038da91f1c" providerId="ADAL" clId="{87EF910E-7A87-4FC7-9FCA-CD6AA8E3BB3F}" dt="2022-09-17T04:18:18.397" v="1640" actId="6549"/>
          <ac:graphicFrameMkLst>
            <pc:docMk/>
            <pc:sldMk cId="58605902" sldId="307"/>
            <ac:graphicFrameMk id="6" creationId="{00000000-0000-0000-0000-000000000000}"/>
          </ac:graphicFrameMkLst>
        </pc:graphicFrameChg>
      </pc:sldChg>
      <pc:sldChg chg="add">
        <pc:chgData name="Owen, Dave" userId="750a2ee6-8edf-4aea-90ce-d2038da91f1c" providerId="ADAL" clId="{87EF910E-7A87-4FC7-9FCA-CD6AA8E3BB3F}" dt="2022-09-17T04:17:38.048" v="1635"/>
        <pc:sldMkLst>
          <pc:docMk/>
          <pc:sldMk cId="1212911280" sldId="308"/>
        </pc:sldMkLst>
      </pc:sldChg>
      <pc:sldMasterChg chg="setBg modSldLayout">
        <pc:chgData name="Owen, Dave" userId="750a2ee6-8edf-4aea-90ce-d2038da91f1c" providerId="ADAL" clId="{87EF910E-7A87-4FC7-9FCA-CD6AA8E3BB3F}" dt="2022-09-17T01:25:04.111" v="889"/>
        <pc:sldMasterMkLst>
          <pc:docMk/>
          <pc:sldMasterMk cId="1270323032" sldId="2147483648"/>
        </pc:sldMasterMkLst>
        <pc:sldLayoutChg chg="setBg">
          <pc:chgData name="Owen, Dave" userId="750a2ee6-8edf-4aea-90ce-d2038da91f1c" providerId="ADAL" clId="{87EF910E-7A87-4FC7-9FCA-CD6AA8E3BB3F}" dt="2022-09-17T01:25:04.111" v="889"/>
          <pc:sldLayoutMkLst>
            <pc:docMk/>
            <pc:sldMasterMk cId="1270323032" sldId="2147483648"/>
            <pc:sldLayoutMk cId="1807439061" sldId="2147483649"/>
          </pc:sldLayoutMkLst>
        </pc:sldLayoutChg>
        <pc:sldLayoutChg chg="setBg">
          <pc:chgData name="Owen, Dave" userId="750a2ee6-8edf-4aea-90ce-d2038da91f1c" providerId="ADAL" clId="{87EF910E-7A87-4FC7-9FCA-CD6AA8E3BB3F}" dt="2022-09-17T01:25:04.111" v="889"/>
          <pc:sldLayoutMkLst>
            <pc:docMk/>
            <pc:sldMasterMk cId="1270323032" sldId="2147483648"/>
            <pc:sldLayoutMk cId="4168633976" sldId="2147483650"/>
          </pc:sldLayoutMkLst>
        </pc:sldLayoutChg>
        <pc:sldLayoutChg chg="setBg">
          <pc:chgData name="Owen, Dave" userId="750a2ee6-8edf-4aea-90ce-d2038da91f1c" providerId="ADAL" clId="{87EF910E-7A87-4FC7-9FCA-CD6AA8E3BB3F}" dt="2022-09-17T01:25:04.111" v="889"/>
          <pc:sldLayoutMkLst>
            <pc:docMk/>
            <pc:sldMasterMk cId="1270323032" sldId="2147483648"/>
            <pc:sldLayoutMk cId="10612653" sldId="2147483651"/>
          </pc:sldLayoutMkLst>
        </pc:sldLayoutChg>
        <pc:sldLayoutChg chg="setBg">
          <pc:chgData name="Owen, Dave" userId="750a2ee6-8edf-4aea-90ce-d2038da91f1c" providerId="ADAL" clId="{87EF910E-7A87-4FC7-9FCA-CD6AA8E3BB3F}" dt="2022-09-17T01:25:04.111" v="889"/>
          <pc:sldLayoutMkLst>
            <pc:docMk/>
            <pc:sldMasterMk cId="1270323032" sldId="2147483648"/>
            <pc:sldLayoutMk cId="3435841340" sldId="2147483652"/>
          </pc:sldLayoutMkLst>
        </pc:sldLayoutChg>
        <pc:sldLayoutChg chg="setBg">
          <pc:chgData name="Owen, Dave" userId="750a2ee6-8edf-4aea-90ce-d2038da91f1c" providerId="ADAL" clId="{87EF910E-7A87-4FC7-9FCA-CD6AA8E3BB3F}" dt="2022-09-17T01:25:04.111" v="889"/>
          <pc:sldLayoutMkLst>
            <pc:docMk/>
            <pc:sldMasterMk cId="1270323032" sldId="2147483648"/>
            <pc:sldLayoutMk cId="1991765962" sldId="2147483653"/>
          </pc:sldLayoutMkLst>
        </pc:sldLayoutChg>
        <pc:sldLayoutChg chg="setBg">
          <pc:chgData name="Owen, Dave" userId="750a2ee6-8edf-4aea-90ce-d2038da91f1c" providerId="ADAL" clId="{87EF910E-7A87-4FC7-9FCA-CD6AA8E3BB3F}" dt="2022-09-17T01:25:04.111" v="889"/>
          <pc:sldLayoutMkLst>
            <pc:docMk/>
            <pc:sldMasterMk cId="1270323032" sldId="2147483648"/>
            <pc:sldLayoutMk cId="2298210753" sldId="2147483654"/>
          </pc:sldLayoutMkLst>
        </pc:sldLayoutChg>
        <pc:sldLayoutChg chg="setBg">
          <pc:chgData name="Owen, Dave" userId="750a2ee6-8edf-4aea-90ce-d2038da91f1c" providerId="ADAL" clId="{87EF910E-7A87-4FC7-9FCA-CD6AA8E3BB3F}" dt="2022-09-17T01:25:04.111" v="889"/>
          <pc:sldLayoutMkLst>
            <pc:docMk/>
            <pc:sldMasterMk cId="1270323032" sldId="2147483648"/>
            <pc:sldLayoutMk cId="2041269178" sldId="2147483655"/>
          </pc:sldLayoutMkLst>
        </pc:sldLayoutChg>
        <pc:sldLayoutChg chg="setBg">
          <pc:chgData name="Owen, Dave" userId="750a2ee6-8edf-4aea-90ce-d2038da91f1c" providerId="ADAL" clId="{87EF910E-7A87-4FC7-9FCA-CD6AA8E3BB3F}" dt="2022-09-17T01:25:04.111" v="889"/>
          <pc:sldLayoutMkLst>
            <pc:docMk/>
            <pc:sldMasterMk cId="1270323032" sldId="2147483648"/>
            <pc:sldLayoutMk cId="2589185461" sldId="2147483656"/>
          </pc:sldLayoutMkLst>
        </pc:sldLayoutChg>
        <pc:sldLayoutChg chg="setBg">
          <pc:chgData name="Owen, Dave" userId="750a2ee6-8edf-4aea-90ce-d2038da91f1c" providerId="ADAL" clId="{87EF910E-7A87-4FC7-9FCA-CD6AA8E3BB3F}" dt="2022-09-17T01:25:04.111" v="889"/>
          <pc:sldLayoutMkLst>
            <pc:docMk/>
            <pc:sldMasterMk cId="1270323032" sldId="2147483648"/>
            <pc:sldLayoutMk cId="4131883622" sldId="2147483657"/>
          </pc:sldLayoutMkLst>
        </pc:sldLayoutChg>
        <pc:sldLayoutChg chg="setBg">
          <pc:chgData name="Owen, Dave" userId="750a2ee6-8edf-4aea-90ce-d2038da91f1c" providerId="ADAL" clId="{87EF910E-7A87-4FC7-9FCA-CD6AA8E3BB3F}" dt="2022-09-17T01:25:04.111" v="889"/>
          <pc:sldLayoutMkLst>
            <pc:docMk/>
            <pc:sldMasterMk cId="1270323032" sldId="2147483648"/>
            <pc:sldLayoutMk cId="3396729860" sldId="2147483658"/>
          </pc:sldLayoutMkLst>
        </pc:sldLayoutChg>
        <pc:sldLayoutChg chg="setBg">
          <pc:chgData name="Owen, Dave" userId="750a2ee6-8edf-4aea-90ce-d2038da91f1c" providerId="ADAL" clId="{87EF910E-7A87-4FC7-9FCA-CD6AA8E3BB3F}" dt="2022-09-17T01:25:04.111" v="889"/>
          <pc:sldLayoutMkLst>
            <pc:docMk/>
            <pc:sldMasterMk cId="1270323032" sldId="2147483648"/>
            <pc:sldLayoutMk cId="857597483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endave\Desktop\Research%20projects\takings\streamlined%20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endave\Desktop\Research%20projects\takings\streamlined%20tab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51513508219614E-2"/>
          <c:y val="5.9163198238491345E-2"/>
          <c:w val="0.6943150154752592"/>
          <c:h val="0.82596186709491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A1-44C3-B8D0-6850FBB80F7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A1-44C3-B8D0-6850FBB80F77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A1-44C3-B8D0-6850FBB80F77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A1-44C3-B8D0-6850FBB80F77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A1-44C3-B8D0-6850FBB80F77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A1-44C3-B8D0-6850FBB80F77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1A1-44C3-B8D0-6850FBB80F77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1A1-44C3-B8D0-6850FBB80F77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1A1-44C3-B8D0-6850FBB80F77}"/>
              </c:ext>
            </c:extLst>
          </c:dPt>
          <c:cat>
            <c:strRef>
              <c:f>Sheet3!$D$2:$D$10</c:f>
              <c:strCache>
                <c:ptCount val="9"/>
                <c:pt idx="0">
                  <c:v>rails to trails</c:v>
                </c:pt>
                <c:pt idx="1">
                  <c:v>military overflights </c:v>
                </c:pt>
                <c:pt idx="2">
                  <c:v>flooding</c:v>
                </c:pt>
                <c:pt idx="3">
                  <c:v>all others</c:v>
                </c:pt>
                <c:pt idx="4">
                  <c:v>management of financially distressed companies</c:v>
                </c:pt>
                <c:pt idx="5">
                  <c:v>mining</c:v>
                </c:pt>
                <c:pt idx="6">
                  <c:v>agricultural price programs</c:v>
                </c:pt>
                <c:pt idx="7">
                  <c:v>water rights</c:v>
                </c:pt>
                <c:pt idx="8">
                  <c:v>claims against foreign sovereigns</c:v>
                </c:pt>
              </c:strCache>
            </c:strRef>
          </c:cat>
          <c:val>
            <c:numRef>
              <c:f>Sheet3!$E$2:$E$10</c:f>
              <c:numCache>
                <c:formatCode>0</c:formatCode>
                <c:ptCount val="9"/>
                <c:pt idx="0">
                  <c:v>6182</c:v>
                </c:pt>
                <c:pt idx="1">
                  <c:v>3393</c:v>
                </c:pt>
                <c:pt idx="2">
                  <c:v>784</c:v>
                </c:pt>
                <c:pt idx="3">
                  <c:v>383</c:v>
                </c:pt>
                <c:pt idx="4">
                  <c:v>339</c:v>
                </c:pt>
                <c:pt idx="5">
                  <c:v>151</c:v>
                </c:pt>
                <c:pt idx="6">
                  <c:v>90</c:v>
                </c:pt>
                <c:pt idx="7">
                  <c:v>76</c:v>
                </c:pt>
                <c:pt idx="8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1A1-44C3-B8D0-6850FBB80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324063217276935"/>
          <c:y val="3.3558566666009785E-4"/>
          <c:w val="0.27675936782723065"/>
          <c:h val="0.8846283314554211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3727034120735E-2"/>
          <c:y val="9.2592592592592587E-3"/>
          <c:w val="0.59166666666666667"/>
          <c:h val="0.986111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51-4B1A-9325-3422EE3E348E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51-4B1A-9325-3422EE3E348E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51-4B1A-9325-3422EE3E348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51-4B1A-9325-3422EE3E348E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51-4B1A-9325-3422EE3E348E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51-4B1A-9325-3422EE3E348E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E51-4B1A-9325-3422EE3E348E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E51-4B1A-9325-3422EE3E348E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E51-4B1A-9325-3422EE3E348E}"/>
              </c:ext>
            </c:extLst>
          </c:dPt>
          <c:cat>
            <c:strRef>
              <c:f>Sheet3!$D$13:$D$21</c:f>
              <c:strCache>
                <c:ptCount val="9"/>
                <c:pt idx="0">
                  <c:v>rails to trails</c:v>
                </c:pt>
                <c:pt idx="1">
                  <c:v>military overflights</c:v>
                </c:pt>
                <c:pt idx="2">
                  <c:v>flooding</c:v>
                </c:pt>
                <c:pt idx="3">
                  <c:v>regulatory permitting</c:v>
                </c:pt>
                <c:pt idx="4">
                  <c:v>all others</c:v>
                </c:pt>
                <c:pt idx="5">
                  <c:v>military operations (non-overflight)</c:v>
                </c:pt>
                <c:pt idx="6">
                  <c:v>flood-control infrastructure</c:v>
                </c:pt>
                <c:pt idx="7">
                  <c:v>mining</c:v>
                </c:pt>
                <c:pt idx="8">
                  <c:v>food safety regulation</c:v>
                </c:pt>
              </c:strCache>
            </c:strRef>
          </c:cat>
          <c:val>
            <c:numRef>
              <c:f>Sheet3!$E$13:$E$21</c:f>
              <c:numCache>
                <c:formatCode>0</c:formatCode>
                <c:ptCount val="9"/>
                <c:pt idx="0">
                  <c:v>336198653</c:v>
                </c:pt>
                <c:pt idx="1">
                  <c:v>53207940</c:v>
                </c:pt>
                <c:pt idx="2">
                  <c:v>30416754</c:v>
                </c:pt>
                <c:pt idx="3">
                  <c:v>14395784</c:v>
                </c:pt>
                <c:pt idx="4">
                  <c:v>6696485</c:v>
                </c:pt>
                <c:pt idx="5">
                  <c:v>3984463</c:v>
                </c:pt>
                <c:pt idx="6">
                  <c:v>3173136</c:v>
                </c:pt>
                <c:pt idx="7">
                  <c:v>2990684</c:v>
                </c:pt>
                <c:pt idx="8">
                  <c:v>1994696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E51-4B1A-9325-3422EE3E3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67454068241471"/>
          <c:y val="1.3306357538641006E-2"/>
          <c:w val="0.32365879265091863"/>
          <c:h val="0.9199944382318776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C471-9C4A-43A7-8608-FE6E7536954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7F5-7536-48E6-A43D-9BF7FD91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3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C471-9C4A-43A7-8608-FE6E7536954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7F5-7536-48E6-A43D-9BF7FD91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2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C471-9C4A-43A7-8608-FE6E7536954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7F5-7536-48E6-A43D-9BF7FD91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9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C471-9C4A-43A7-8608-FE6E7536954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7F5-7536-48E6-A43D-9BF7FD91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3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C471-9C4A-43A7-8608-FE6E7536954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7F5-7536-48E6-A43D-9BF7FD91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C471-9C4A-43A7-8608-FE6E7536954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7F5-7536-48E6-A43D-9BF7FD91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C471-9C4A-43A7-8608-FE6E7536954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7F5-7536-48E6-A43D-9BF7FD91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C471-9C4A-43A7-8608-FE6E7536954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7F5-7536-48E6-A43D-9BF7FD91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1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C471-9C4A-43A7-8608-FE6E7536954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7F5-7536-48E6-A43D-9BF7FD91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6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C471-9C4A-43A7-8608-FE6E7536954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7F5-7536-48E6-A43D-9BF7FD91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8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C471-9C4A-43A7-8608-FE6E7536954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27F5-7536-48E6-A43D-9BF7FD91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8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AC471-9C4A-43A7-8608-FE6E7536954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27F5-7536-48E6-A43D-9BF7FD91B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2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Realities of Takings Litigation</a:t>
            </a:r>
            <a:b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Dave Owen</a:t>
            </a:r>
          </a:p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UC Hastings</a:t>
            </a: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owendave@uchastings.edu</a:t>
            </a:r>
          </a:p>
        </p:txBody>
      </p:sp>
    </p:spTree>
    <p:extLst>
      <p:ext uri="{BB962C8B-B14F-4D97-AF65-F5344CB8AC3E}">
        <p14:creationId xmlns:p14="http://schemas.microsoft.com/office/powerpoint/2010/main" val="298230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2700552"/>
            <a:ext cx="11751276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aramond" panose="02020404030301010803" pitchFamily="18" charset="0"/>
              </a:rPr>
              <a:t>Expectation 4: Takings litigation plays an important role in resolving conflicts between collective regulation and individual liberty.</a:t>
            </a:r>
          </a:p>
        </p:txBody>
      </p:sp>
    </p:spTree>
    <p:extLst>
      <p:ext uri="{BB962C8B-B14F-4D97-AF65-F5344CB8AC3E}">
        <p14:creationId xmlns:p14="http://schemas.microsoft.com/office/powerpoint/2010/main" val="65966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799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Research Methodology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44FC60-0442-8083-2795-833CB789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3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799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Research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1470454"/>
            <a:ext cx="11887200" cy="521455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Searched Bloomberg for dockets for all takings cases filed in the Court of Federal Claims between 2000 and 2014.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Search produced over 800 dockets (but some cases involved multiple dockets).</a:t>
            </a:r>
          </a:p>
        </p:txBody>
      </p:sp>
    </p:spTree>
    <p:extLst>
      <p:ext uri="{BB962C8B-B14F-4D97-AF65-F5344CB8AC3E}">
        <p14:creationId xmlns:p14="http://schemas.microsoft.com/office/powerpoint/2010/main" val="18103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799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Research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1470454"/>
            <a:ext cx="11887200" cy="521455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Searched Bloomberg for dockets for all takings cases filed in the Court of Federal Claims between 2000 and 2014.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Search produced over 800 dockets (but some cases involved multiple dockets).</a:t>
            </a:r>
          </a:p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Reviewed documents for each case (including settlements obtained through FOIA requests) to figure out: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Subject matter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Parties and plaintiffs’ attorneys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Issues raised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45753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799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Methodological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1470454"/>
            <a:ext cx="11887200" cy="521455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Incomplete documentation</a:t>
            </a:r>
          </a:p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Challenges of classification</a:t>
            </a:r>
          </a:p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Challenges of counting</a:t>
            </a:r>
            <a:endParaRPr lang="en-US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0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46" y="1853514"/>
            <a:ext cx="10515600" cy="274319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Key Findings</a:t>
            </a:r>
          </a:p>
        </p:txBody>
      </p:sp>
    </p:spTree>
    <p:extLst>
      <p:ext uri="{BB962C8B-B14F-4D97-AF65-F5344CB8AC3E}">
        <p14:creationId xmlns:p14="http://schemas.microsoft.com/office/powerpoint/2010/main" val="406306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3075" y="91418"/>
            <a:ext cx="15448757" cy="5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9B5D70-81F4-4357-9EA7-9D97D2B54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60144"/>
              </p:ext>
            </p:extLst>
          </p:nvPr>
        </p:nvGraphicFramePr>
        <p:xfrm>
          <a:off x="1079450" y="0"/>
          <a:ext cx="1111255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0335">
                  <a:extLst>
                    <a:ext uri="{9D8B030D-6E8A-4147-A177-3AD203B41FA5}">
                      <a16:colId xmlns:a16="http://schemas.microsoft.com/office/drawing/2014/main" val="3066343341"/>
                    </a:ext>
                  </a:extLst>
                </a:gridCol>
                <a:gridCol w="2712215">
                  <a:extLst>
                    <a:ext uri="{9D8B030D-6E8A-4147-A177-3AD203B41FA5}">
                      <a16:colId xmlns:a16="http://schemas.microsoft.com/office/drawing/2014/main" val="1572937045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Category of Case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Number of Cases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70418066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Rails-to-trails conversions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108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313803854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Mining regulation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44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110565555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Flooding allegedly caused by government infrastructure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35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43465435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Water rights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19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405783347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General public lands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19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184247168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Military overflights 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410631419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Regulatory permitting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316837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Erosion or avulsion allegedly caused by government action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13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129373632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Intellectual property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65906941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Government management of financially distressed companies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40851318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Military operations (non-overflight)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71236723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Contaminated site cleanup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48980621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Seizure or civil forfeiture associated with prosecutorial action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198377106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Agricultural price program regulation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360303203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Extinguishment of claims against foreign sovereigns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21588124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Air traffic regulation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85519664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Contract breach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371239818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Tribal resources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352724774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Forest fire damage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363532153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Unauthorized maintenance of air traffic control towers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87755142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Food safety regulation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369685356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Other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69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422097545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Unclear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27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72060557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9460501-1AD0-48B1-8BF8-00F4F0E71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3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0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9B5D70-81F4-4357-9EA7-9D97D2B54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21924"/>
              </p:ext>
            </p:extLst>
          </p:nvPr>
        </p:nvGraphicFramePr>
        <p:xfrm>
          <a:off x="1079450" y="0"/>
          <a:ext cx="1111255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0335">
                  <a:extLst>
                    <a:ext uri="{9D8B030D-6E8A-4147-A177-3AD203B41FA5}">
                      <a16:colId xmlns:a16="http://schemas.microsoft.com/office/drawing/2014/main" val="3066343341"/>
                    </a:ext>
                  </a:extLst>
                </a:gridCol>
                <a:gridCol w="2712215">
                  <a:extLst>
                    <a:ext uri="{9D8B030D-6E8A-4147-A177-3AD203B41FA5}">
                      <a16:colId xmlns:a16="http://schemas.microsoft.com/office/drawing/2014/main" val="1572937045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Category of Case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Number of Cases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70418066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Rails-to-trails conversions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108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313803854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Mining regulation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44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110565555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Flooding allegedly caused by government infrastructure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35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43465435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Water rights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19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405783347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General public lands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19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184247168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Military overflights 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410631419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Regulatory permitting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316837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Erosion or avulsion allegedly caused by government action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13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129373632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Intellectual property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65906941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Government management of financially distressed companies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40851318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Military operations (non-overflight)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71236723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Contaminated site cleanup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48980621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Seizure or civil forfeiture associated with prosecutorial action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198377106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Agricultural price program regulation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360303203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Extinguishment of claims against foreign sovereigns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21588124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Air traffic regulation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85519664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Contract breach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371239818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Tribal resources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352724774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Forest fire damage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363532153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  <a:latin typeface="Garamond" panose="02020404030301010803" pitchFamily="18" charset="0"/>
                        </a:rPr>
                        <a:t>Unauthorized maintenance of air traffic control towers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87755142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Food safety regulation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369685356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Other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Garamond" panose="02020404030301010803" pitchFamily="18" charset="0"/>
                        </a:rPr>
                        <a:t>69</a:t>
                      </a:r>
                      <a:endParaRPr lang="en-US" sz="2000" b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422097545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Unclear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27</a:t>
                      </a:r>
                      <a:endParaRPr lang="en-US" sz="20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b"/>
                </a:tc>
                <a:extLst>
                  <a:ext uri="{0D108BD9-81ED-4DB2-BD59-A6C34878D82A}">
                    <a16:rowId xmlns:a16="http://schemas.microsoft.com/office/drawing/2014/main" val="272060557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9460501-1AD0-48B1-8BF8-00F4F0E71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3" y="18541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3063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A878F73-E86D-4D4C-9A43-E7D142253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307612"/>
              </p:ext>
            </p:extLst>
          </p:nvPr>
        </p:nvGraphicFramePr>
        <p:xfrm>
          <a:off x="1284512" y="0"/>
          <a:ext cx="9220201" cy="775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3925" y="0"/>
            <a:ext cx="5399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ylfaen" panose="010A0502050306030303" pitchFamily="18" charset="0"/>
                <a:cs typeface="Adobe Devanagari" panose="02040503050201020203" pitchFamily="18" charset="0"/>
              </a:rPr>
              <a:t>Numbers of plaintiffs by case type.</a:t>
            </a:r>
          </a:p>
        </p:txBody>
      </p:sp>
    </p:spTree>
    <p:extLst>
      <p:ext uri="{BB962C8B-B14F-4D97-AF65-F5344CB8AC3E}">
        <p14:creationId xmlns:p14="http://schemas.microsoft.com/office/powerpoint/2010/main" val="127051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823ED2-C7E2-4E56-A68F-40FC5E24D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549931"/>
              </p:ext>
            </p:extLst>
          </p:nvPr>
        </p:nvGraphicFramePr>
        <p:xfrm>
          <a:off x="1312922" y="0"/>
          <a:ext cx="9566153" cy="757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12924" y="245958"/>
            <a:ext cx="608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ylfaen" panose="010A0502050306030303" pitchFamily="18" charset="0"/>
                <a:cs typeface="Adobe Devanagari" panose="02040503050201020203" pitchFamily="18" charset="0"/>
              </a:rPr>
              <a:t>Just compensation by case type.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12922" y="6579385"/>
            <a:ext cx="6089361" cy="446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Total just compensation payments were $453,058,985.</a:t>
            </a:r>
          </a:p>
        </p:txBody>
      </p:sp>
    </p:spTree>
    <p:extLst>
      <p:ext uri="{BB962C8B-B14F-4D97-AF65-F5344CB8AC3E}">
        <p14:creationId xmlns:p14="http://schemas.microsoft.com/office/powerpoint/2010/main" val="203162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8045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480457"/>
            <a:ext cx="11429999" cy="509451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Conventional views of takings litigation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Methods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What I found 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By the numbers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Qualitative observations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Why lower-court takings litigation differs, in some ways, from conventional views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Implications</a:t>
            </a:r>
          </a:p>
          <a:p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8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B83FA2-7D0B-4119-96BF-8C4358F70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88842"/>
              </p:ext>
            </p:extLst>
          </p:nvPr>
        </p:nvGraphicFramePr>
        <p:xfrm>
          <a:off x="1170879" y="0"/>
          <a:ext cx="9590048" cy="6858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8804">
                  <a:extLst>
                    <a:ext uri="{9D8B030D-6E8A-4147-A177-3AD203B41FA5}">
                      <a16:colId xmlns:a16="http://schemas.microsoft.com/office/drawing/2014/main" val="3021430632"/>
                    </a:ext>
                  </a:extLst>
                </a:gridCol>
                <a:gridCol w="1872498">
                  <a:extLst>
                    <a:ext uri="{9D8B030D-6E8A-4147-A177-3AD203B41FA5}">
                      <a16:colId xmlns:a16="http://schemas.microsoft.com/office/drawing/2014/main" val="2702761438"/>
                    </a:ext>
                  </a:extLst>
                </a:gridCol>
                <a:gridCol w="2808746">
                  <a:extLst>
                    <a:ext uri="{9D8B030D-6E8A-4147-A177-3AD203B41FA5}">
                      <a16:colId xmlns:a16="http://schemas.microsoft.com/office/drawing/2014/main" val="3013064195"/>
                    </a:ext>
                  </a:extLst>
                </a:gridCol>
              </a:tblGrid>
              <a:tr h="14878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Category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Plaintiffs’ success rate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Average just compensation for successful plaintiffs (in 2020 dollars)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64818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rails to trails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0.65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88,203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95785612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other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0.04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240,582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0618486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mining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0.01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2,990,684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3997685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flooding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0.06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1,901,047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1879839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water rights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NA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414788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general public lands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NA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42982422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military overflights 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0.97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16,172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4220099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erosion/avulsion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0.80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46,041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1752765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regulatory permitting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0.19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4,798,595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2639210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intellectual property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NA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4761442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military operations (non-overflight)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0.12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996,115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6573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221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B83FA2-7D0B-4119-96BF-8C4358F70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10624"/>
              </p:ext>
            </p:extLst>
          </p:nvPr>
        </p:nvGraphicFramePr>
        <p:xfrm>
          <a:off x="1170879" y="0"/>
          <a:ext cx="9590048" cy="6858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8804">
                  <a:extLst>
                    <a:ext uri="{9D8B030D-6E8A-4147-A177-3AD203B41FA5}">
                      <a16:colId xmlns:a16="http://schemas.microsoft.com/office/drawing/2014/main" val="3021430632"/>
                    </a:ext>
                  </a:extLst>
                </a:gridCol>
                <a:gridCol w="1872498">
                  <a:extLst>
                    <a:ext uri="{9D8B030D-6E8A-4147-A177-3AD203B41FA5}">
                      <a16:colId xmlns:a16="http://schemas.microsoft.com/office/drawing/2014/main" val="2702761438"/>
                    </a:ext>
                  </a:extLst>
                </a:gridCol>
                <a:gridCol w="2808746">
                  <a:extLst>
                    <a:ext uri="{9D8B030D-6E8A-4147-A177-3AD203B41FA5}">
                      <a16:colId xmlns:a16="http://schemas.microsoft.com/office/drawing/2014/main" val="3013064195"/>
                    </a:ext>
                  </a:extLst>
                </a:gridCol>
              </a:tblGrid>
              <a:tr h="14878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Category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Plaintiffs’ success rate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Average just compensation for successful plaintiffs (in 2020 dollars)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64818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rails to trails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0.65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88,203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95785612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other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0.04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240,582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0618486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mining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0.01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2,990,684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3997685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flooding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0.06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1,901,047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1879839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water rights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NA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414788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general public lands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NA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42982422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military overflights 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0.97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16,172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4220099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erosion/avulsion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0.80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46,041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1752765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regulatory permitting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0.19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4,798,595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2639210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intellectual property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NA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4761442"/>
                  </a:ext>
                </a:extLst>
              </a:tr>
              <a:tr h="488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military operations (non-overflight)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0.12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996,115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6573424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96A43B-CB2C-4D15-A0F4-297DE8A562EE}"/>
              </a:ext>
            </a:extLst>
          </p:cNvPr>
          <p:cNvSpPr/>
          <p:nvPr/>
        </p:nvSpPr>
        <p:spPr>
          <a:xfrm>
            <a:off x="1061049" y="1388853"/>
            <a:ext cx="9842740" cy="7504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827E1A-8734-46CD-A273-77A4F429B2A0}"/>
              </a:ext>
            </a:extLst>
          </p:cNvPr>
          <p:cNvSpPr/>
          <p:nvPr/>
        </p:nvSpPr>
        <p:spPr>
          <a:xfrm>
            <a:off x="1044533" y="4343401"/>
            <a:ext cx="9842740" cy="11257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3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03" y="27376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Garamond" panose="02020404030301010803" pitchFamily="18" charset="0"/>
              </a:rPr>
              <a:t>Who Is Involved?</a:t>
            </a:r>
          </a:p>
        </p:txBody>
      </p:sp>
    </p:spTree>
    <p:extLst>
      <p:ext uri="{BB962C8B-B14F-4D97-AF65-F5344CB8AC3E}">
        <p14:creationId xmlns:p14="http://schemas.microsoft.com/office/powerpoint/2010/main" val="1198461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92D050"/>
                </a:solidFill>
                <a:latin typeface="Garamond" panose="02020404030301010803" pitchFamily="18" charset="0"/>
              </a:rPr>
              <a:t>The Plaintiffs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43033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Who are they?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6572" y="2254250"/>
            <a:ext cx="5671004" cy="368458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Average case: 24 plaintiffs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Average successful case: 77 plaintiffs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Plaintiffs generally include individuals, families, businesses, some non-profit organizations, local governments, and states.</a:t>
            </a:r>
          </a:p>
        </p:txBody>
      </p:sp>
    </p:spTree>
    <p:extLst>
      <p:ext uri="{BB962C8B-B14F-4D97-AF65-F5344CB8AC3E}">
        <p14:creationId xmlns:p14="http://schemas.microsoft.com/office/powerpoint/2010/main" val="1747046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92D050"/>
                </a:solidFill>
                <a:latin typeface="Garamond" panose="02020404030301010803" pitchFamily="18" charset="0"/>
              </a:rPr>
              <a:t>The Plaintiffs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43033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Who are they?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6572" y="2254250"/>
            <a:ext cx="5671004" cy="368458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Average case: 24 plaintiffs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Average successful case: 77 plaintiffs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Plaintiffs generally include individuals, families, businesses, some non-profit organizations, local governments, and states.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43033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aramond" panose="02020404030301010803" pitchFamily="18" charset="0"/>
              </a:rPr>
              <a:t>Who isn’t involved?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254250"/>
            <a:ext cx="5693228" cy="36845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Fortune 1000 (or 500) companies</a:t>
            </a:r>
          </a:p>
        </p:txBody>
      </p:sp>
    </p:spTree>
    <p:extLst>
      <p:ext uri="{BB962C8B-B14F-4D97-AF65-F5344CB8AC3E}">
        <p14:creationId xmlns:p14="http://schemas.microsoft.com/office/powerpoint/2010/main" val="2576984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8248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Law Firms: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284912"/>
              </p:ext>
            </p:extLst>
          </p:nvPr>
        </p:nvGraphicFramePr>
        <p:xfrm>
          <a:off x="631371" y="1502229"/>
          <a:ext cx="10896600" cy="4201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0030">
                  <a:extLst>
                    <a:ext uri="{9D8B030D-6E8A-4147-A177-3AD203B41FA5}">
                      <a16:colId xmlns:a16="http://schemas.microsoft.com/office/drawing/2014/main" val="1297730442"/>
                    </a:ext>
                  </a:extLst>
                </a:gridCol>
                <a:gridCol w="1990394">
                  <a:extLst>
                    <a:ext uri="{9D8B030D-6E8A-4147-A177-3AD203B41FA5}">
                      <a16:colId xmlns:a16="http://schemas.microsoft.com/office/drawing/2014/main" val="370631543"/>
                    </a:ext>
                  </a:extLst>
                </a:gridCol>
                <a:gridCol w="2000088">
                  <a:extLst>
                    <a:ext uri="{9D8B030D-6E8A-4147-A177-3AD203B41FA5}">
                      <a16:colId xmlns:a16="http://schemas.microsoft.com/office/drawing/2014/main" val="378576496"/>
                    </a:ext>
                  </a:extLst>
                </a:gridCol>
                <a:gridCol w="1760639">
                  <a:extLst>
                    <a:ext uri="{9D8B030D-6E8A-4147-A177-3AD203B41FA5}">
                      <a16:colId xmlns:a16="http://schemas.microsoft.com/office/drawing/2014/main" val="3370423536"/>
                    </a:ext>
                  </a:extLst>
                </a:gridCol>
                <a:gridCol w="2225449">
                  <a:extLst>
                    <a:ext uri="{9D8B030D-6E8A-4147-A177-3AD203B41FA5}">
                      <a16:colId xmlns:a16="http://schemas.microsoft.com/office/drawing/2014/main" val="1453984793"/>
                    </a:ext>
                  </a:extLst>
                </a:gridCol>
              </a:tblGrid>
              <a:tr h="2124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Garamond" panose="02020404030301010803" pitchFamily="18" charset="0"/>
                        </a:rPr>
                        <a:t>Law Firm Type</a:t>
                      </a:r>
                      <a:endParaRPr lang="en-US" sz="32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Garamond" panose="02020404030301010803" pitchFamily="18" charset="0"/>
                        </a:rPr>
                        <a:t>Nationally ranked</a:t>
                      </a:r>
                      <a:endParaRPr lang="en-US" sz="32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Garamond" panose="02020404030301010803" pitchFamily="18" charset="0"/>
                        </a:rPr>
                        <a:t>Regionally ranked</a:t>
                      </a:r>
                      <a:endParaRPr lang="en-US" sz="32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Garamond" panose="02020404030301010803" pitchFamily="18" charset="0"/>
                        </a:rPr>
                        <a:t>Not ranked</a:t>
                      </a:r>
                      <a:endParaRPr lang="en-US" sz="32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Garamond" panose="02020404030301010803" pitchFamily="18" charset="0"/>
                        </a:rPr>
                        <a:t>Pro se</a:t>
                      </a:r>
                      <a:endParaRPr lang="en-US" sz="32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76500"/>
                  </a:ext>
                </a:extLst>
              </a:tr>
              <a:tr h="1038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Garamond" panose="02020404030301010803" pitchFamily="18" charset="0"/>
                        </a:rPr>
                        <a:t>Cases Handled</a:t>
                      </a:r>
                      <a:endParaRPr lang="en-US" sz="32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  <a:latin typeface="Garamond" panose="02020404030301010803" pitchFamily="18" charset="0"/>
                        </a:rPr>
                        <a:t>75</a:t>
                      </a:r>
                      <a:endParaRPr lang="en-US" sz="32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  <a:latin typeface="Garamond" panose="02020404030301010803" pitchFamily="18" charset="0"/>
                        </a:rPr>
                        <a:t>96</a:t>
                      </a:r>
                      <a:endParaRPr lang="en-US" sz="32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  <a:latin typeface="Garamond" panose="02020404030301010803" pitchFamily="18" charset="0"/>
                        </a:rPr>
                        <a:t>309</a:t>
                      </a:r>
                      <a:endParaRPr lang="en-US" sz="32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  <a:latin typeface="Garamond" panose="02020404030301010803" pitchFamily="18" charset="0"/>
                        </a:rPr>
                        <a:t>77</a:t>
                      </a:r>
                      <a:endParaRPr lang="en-US" sz="32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990069"/>
                  </a:ext>
                </a:extLst>
              </a:tr>
              <a:tr h="1038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Garamond" panose="02020404030301010803" pitchFamily="18" charset="0"/>
                        </a:rPr>
                        <a:t>Plaintiffs Represented</a:t>
                      </a:r>
                      <a:endParaRPr lang="en-US" sz="32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  <a:latin typeface="Garamond" panose="02020404030301010803" pitchFamily="18" charset="0"/>
                        </a:rPr>
                        <a:t>1124</a:t>
                      </a:r>
                      <a:endParaRPr lang="en-US" sz="32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  <a:latin typeface="Garamond" panose="02020404030301010803" pitchFamily="18" charset="0"/>
                        </a:rPr>
                        <a:t>4949</a:t>
                      </a:r>
                      <a:endParaRPr lang="en-US" sz="32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  <a:latin typeface="Garamond" panose="02020404030301010803" pitchFamily="18" charset="0"/>
                        </a:rPr>
                        <a:t>9172</a:t>
                      </a:r>
                      <a:endParaRPr lang="en-US" sz="32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Garamond" panose="02020404030301010803" pitchFamily="18" charset="0"/>
                        </a:rPr>
                        <a:t>84</a:t>
                      </a:r>
                      <a:endParaRPr lang="en-US" sz="32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797373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7375" y="162152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4FCA15-84C8-47A5-81D8-8B49AC166231}"/>
              </a:ext>
            </a:extLst>
          </p:cNvPr>
          <p:cNvSpPr txBox="1"/>
          <p:nvPr/>
        </p:nvSpPr>
        <p:spPr>
          <a:xfrm>
            <a:off x="838200" y="5822952"/>
            <a:ext cx="783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Rankings from Chambers USA</a:t>
            </a:r>
          </a:p>
        </p:txBody>
      </p:sp>
    </p:spTree>
    <p:extLst>
      <p:ext uri="{BB962C8B-B14F-4D97-AF65-F5344CB8AC3E}">
        <p14:creationId xmlns:p14="http://schemas.microsoft.com/office/powerpoint/2010/main" val="1698823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79946" y="6487298"/>
            <a:ext cx="631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aramond" panose="02020404030301010803" pitchFamily="18" charset="0"/>
              </a:rPr>
              <a:t>Many other agencies were involved in fewer than ten cases.</a:t>
            </a:r>
          </a:p>
          <a:p>
            <a:pPr algn="ctr"/>
            <a:endParaRPr lang="en-US" sz="1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1D1CA8-258D-4616-947E-54FF655C3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82221"/>
              </p:ext>
            </p:extLst>
          </p:nvPr>
        </p:nvGraphicFramePr>
        <p:xfrm>
          <a:off x="315686" y="1"/>
          <a:ext cx="11636828" cy="6903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3285">
                  <a:extLst>
                    <a:ext uri="{9D8B030D-6E8A-4147-A177-3AD203B41FA5}">
                      <a16:colId xmlns:a16="http://schemas.microsoft.com/office/drawing/2014/main" val="2818630323"/>
                    </a:ext>
                  </a:extLst>
                </a:gridCol>
                <a:gridCol w="5683543">
                  <a:extLst>
                    <a:ext uri="{9D8B030D-6E8A-4147-A177-3AD203B41FA5}">
                      <a16:colId xmlns:a16="http://schemas.microsoft.com/office/drawing/2014/main" val="1454687410"/>
                    </a:ext>
                  </a:extLst>
                </a:gridCol>
              </a:tblGrid>
              <a:tr h="3630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Agency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Number of cases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extLst>
                  <a:ext uri="{0D108BD9-81ED-4DB2-BD59-A6C34878D82A}">
                    <a16:rowId xmlns:a16="http://schemas.microsoft.com/office/drawing/2014/main" val="3196453843"/>
                  </a:ext>
                </a:extLst>
              </a:tr>
              <a:tr h="363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Surface Transportation Board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108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extLst>
                  <a:ext uri="{0D108BD9-81ED-4DB2-BD59-A6C34878D82A}">
                    <a16:rowId xmlns:a16="http://schemas.microsoft.com/office/drawing/2014/main" val="1370640389"/>
                  </a:ext>
                </a:extLst>
              </a:tr>
              <a:tr h="363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</a:rPr>
                        <a:t>US Army Corps of Engineers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62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extLst>
                  <a:ext uri="{0D108BD9-81ED-4DB2-BD59-A6C34878D82A}">
                    <a16:rowId xmlns:a16="http://schemas.microsoft.com/office/drawing/2014/main" val="202015334"/>
                  </a:ext>
                </a:extLst>
              </a:tr>
              <a:tr h="29045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Dept. of the Interior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  Bureau of Land Management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  Office of Surface Mining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  Bureau of Reclamation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  Fish and Wildlife Service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  Bureau of Indian Affairs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  National Park Service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  BOEMRE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61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extLst>
                  <a:ext uri="{0D108BD9-81ED-4DB2-BD59-A6C34878D82A}">
                    <a16:rowId xmlns:a16="http://schemas.microsoft.com/office/drawing/2014/main" val="1542004911"/>
                  </a:ext>
                </a:extLst>
              </a:tr>
              <a:tr h="1815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Dept. of Ag.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  Forest Service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  Farmers’ Home Administration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  Natural Resource Conservation Service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  Farm Services Administration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56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extLst>
                  <a:ext uri="{0D108BD9-81ED-4DB2-BD59-A6C34878D82A}">
                    <a16:rowId xmlns:a16="http://schemas.microsoft.com/office/drawing/2014/main" val="1252232838"/>
                  </a:ext>
                </a:extLst>
              </a:tr>
              <a:tr h="685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Dept. of Defense (excluding Army Corps)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38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extLst>
                  <a:ext uri="{0D108BD9-81ED-4DB2-BD59-A6C34878D82A}">
                    <a16:rowId xmlns:a16="http://schemas.microsoft.com/office/drawing/2014/main" val="1719571272"/>
                  </a:ext>
                </a:extLst>
              </a:tr>
              <a:tr h="3630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Federal Aviation Administration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91" marR="61191" marT="0" marB="0"/>
                </a:tc>
                <a:extLst>
                  <a:ext uri="{0D108BD9-81ED-4DB2-BD59-A6C34878D82A}">
                    <a16:rowId xmlns:a16="http://schemas.microsoft.com/office/drawing/2014/main" val="2036339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90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6" y="0"/>
            <a:ext cx="11862487" cy="108465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A Closer Look at Specific Areas of Takings Litigation</a:t>
            </a:r>
          </a:p>
        </p:txBody>
      </p:sp>
      <p:pic>
        <p:nvPicPr>
          <p:cNvPr id="3" name="Picture 2" descr="People walk along a path that is next to train tracks which have plants and grass growing between the tracks. There are city buildings in the distance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4"/>
          <a:stretch/>
        </p:blipFill>
        <p:spPr bwMode="auto">
          <a:xfrm>
            <a:off x="0" y="3541986"/>
            <a:ext cx="12192000" cy="33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 may contain: text that says 'KLAMATH BUCKET BRIGADE FREEDOM KLAMATH RING RELIEF FUND JARBIDGE SHOVEL BRIGADE 1T THE WATER FLON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5" y="1084658"/>
            <a:ext cx="2414217" cy="24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9steelhe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r="5600"/>
          <a:stretch/>
        </p:blipFill>
        <p:spPr bwMode="auto">
          <a:xfrm>
            <a:off x="0" y="1084659"/>
            <a:ext cx="3284535" cy="24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i.marketwatch.com/Multimedia/2017/12/22/Photos/ZQ/MW-GA697_fannie_20171222094228_ZQ.jpg?uuid=552ac122-e726-11e7-841b-9c8e992d421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66" y="1084658"/>
            <a:ext cx="4403834" cy="24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980s Acid Wash Jeans High Waist Waisted 1990s Mom Jeans | Ets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52" y="1084657"/>
            <a:ext cx="2457327" cy="24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88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B84F-DBFA-4374-8B9D-78770603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Rails to Trails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0DFC7-1F8A-4B58-9A53-6ED214578733}"/>
              </a:ext>
            </a:extLst>
          </p:cNvPr>
          <p:cNvSpPr txBox="1"/>
          <p:nvPr/>
        </p:nvSpPr>
        <p:spPr>
          <a:xfrm>
            <a:off x="2329544" y="6492875"/>
            <a:ext cx="933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Image from railstotrails.org, courtesy of the Bucks County Planning Commission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F7F1FB-19D6-403C-81C8-D0513DCE8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/>
        </p:blipFill>
        <p:spPr bwMode="auto">
          <a:xfrm>
            <a:off x="0" y="1187352"/>
            <a:ext cx="12192000" cy="53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05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A45B-0FE5-4464-8078-67F6297B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451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Water Rights and Regulation</a:t>
            </a:r>
          </a:p>
        </p:txBody>
      </p:sp>
      <p:pic>
        <p:nvPicPr>
          <p:cNvPr id="2050" name="Picture 2" descr="Aerial view of wheat fields along the shores of Klamath Lake - Oregon, United States of America. May 2021">
            <a:extLst>
              <a:ext uri="{FF2B5EF4-FFF2-40B4-BE49-F238E27FC236}">
                <a16:creationId xmlns:a16="http://schemas.microsoft.com/office/drawing/2014/main" id="{E035E1D7-08A0-4B22-B7C1-B4B18B2A4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4" b="27460"/>
          <a:stretch/>
        </p:blipFill>
        <p:spPr bwMode="auto">
          <a:xfrm>
            <a:off x="0" y="1404258"/>
            <a:ext cx="12214323" cy="43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467D4-16AE-4963-A3BD-C8B3AACD8291}"/>
              </a:ext>
            </a:extLst>
          </p:cNvPr>
          <p:cNvSpPr txBox="1"/>
          <p:nvPr/>
        </p:nvSpPr>
        <p:spPr>
          <a:xfrm>
            <a:off x="1752600" y="6019800"/>
            <a:ext cx="8958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Image adapted from https://thecounter.org/klamath-basin-feds-water-allotments-drought-releases-usbr-farmers-fisheries/</a:t>
            </a:r>
          </a:p>
        </p:txBody>
      </p:sp>
    </p:spTree>
    <p:extLst>
      <p:ext uri="{BB962C8B-B14F-4D97-AF65-F5344CB8AC3E}">
        <p14:creationId xmlns:p14="http://schemas.microsoft.com/office/powerpoint/2010/main" val="12387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7" y="2811763"/>
            <a:ext cx="11168449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Conventional Expectations </a:t>
            </a:r>
            <a:b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for Takings Litigation:</a:t>
            </a:r>
          </a:p>
        </p:txBody>
      </p:sp>
    </p:spTree>
    <p:extLst>
      <p:ext uri="{BB962C8B-B14F-4D97-AF65-F5344CB8AC3E}">
        <p14:creationId xmlns:p14="http://schemas.microsoft.com/office/powerpoint/2010/main" val="3917936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6BD9-8444-4990-AC18-B4439496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487"/>
            <a:ext cx="12192000" cy="1451202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Government Management of Companies in(or Emerging from) Crisis</a:t>
            </a:r>
          </a:p>
        </p:txBody>
      </p:sp>
      <p:pic>
        <p:nvPicPr>
          <p:cNvPr id="3074" name="Picture 2" descr="Fannie Mae must pour $53 million in aid to settle suit over housing  discrimination">
            <a:extLst>
              <a:ext uri="{FF2B5EF4-FFF2-40B4-BE49-F238E27FC236}">
                <a16:creationId xmlns:a16="http://schemas.microsoft.com/office/drawing/2014/main" id="{437B69F7-33C5-40BF-A220-B3500E719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16666"/>
          <a:stretch/>
        </p:blipFill>
        <p:spPr bwMode="auto">
          <a:xfrm>
            <a:off x="0" y="1796142"/>
            <a:ext cx="12192000" cy="46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39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89" y="422214"/>
            <a:ext cx="10515600" cy="62938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Lessons from the specific areas:</a:t>
            </a:r>
            <a:b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04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89" y="422214"/>
            <a:ext cx="10515600" cy="629389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Lessons from the specific areas: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rgbClr val="FFFF00"/>
                </a:solidFill>
                <a:latin typeface="Garamond" panose="02020404030301010803" pitchFamily="18" charset="0"/>
              </a:rPr>
              <a:t>1. Recurring questions about the nature and boundaries of property interests.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35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89" y="422214"/>
            <a:ext cx="10515600" cy="629389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Lessons from the specific areas: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1. Recurring questions about the nature and boundaries of property interests.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rgbClr val="FFFF00"/>
                </a:solidFill>
                <a:latin typeface="Garamond" panose="02020404030301010803" pitchFamily="18" charset="0"/>
              </a:rPr>
              <a:t>2. Recurring questions about the appropriate mode of takings analysis.</a:t>
            </a:r>
            <a:b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85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89" y="422214"/>
            <a:ext cx="10515600" cy="62938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Lessons from the specific areas:</a:t>
            </a:r>
            <a:b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1. Recurring questions about the nature and boundaries of property interests.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2. Recurring questions about the appropriate mode of takings analysis.</a:t>
            </a: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rgbClr val="FFFF00"/>
                </a:solidFill>
                <a:latin typeface="Garamond" panose="02020404030301010803" pitchFamily="18" charset="0"/>
              </a:rPr>
              <a:t>3. The eclectic mix.</a:t>
            </a:r>
            <a:b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76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53216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761368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22461712"/>
                    </a:ext>
                  </a:extLst>
                </a:gridCol>
              </a:tblGrid>
              <a:tr h="5237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Conventional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My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956822"/>
                  </a:ext>
                </a:extLst>
              </a:tr>
              <a:tr h="9551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Most cases will involve alleged regulatory takings.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65527"/>
                  </a:ext>
                </a:extLst>
              </a:tr>
              <a:tr h="106256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The important doctrinal questions will arise within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regulatory takings doctrine.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2011"/>
                  </a:ext>
                </a:extLst>
              </a:tr>
              <a:tr h="111233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Singled out individuals v. regulatory bureaucracy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953"/>
                  </a:ext>
                </a:extLst>
              </a:tr>
              <a:tr h="9551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Moneyed, ideological plaintiffs</a:t>
                      </a:r>
                      <a:endParaRPr lang="en-US" sz="2800" baseline="0" dirty="0">
                        <a:latin typeface="Garamond" panose="02020404030301010803" pitchFamily="18" charset="0"/>
                      </a:endParaRPr>
                    </a:p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62026"/>
                  </a:ext>
                </a:extLst>
              </a:tr>
              <a:tr h="224911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Takings litigation plays an important role in clashes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between regulatory governance and individual liberty.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99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897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846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761368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22461712"/>
                    </a:ext>
                  </a:extLst>
                </a:gridCol>
              </a:tblGrid>
              <a:tr h="5237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Conventional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My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956822"/>
                  </a:ext>
                </a:extLst>
              </a:tr>
              <a:tr h="9551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Most cases will involve alleged regulatory takings.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Most cases involve alleged physical takings.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65527"/>
                  </a:ext>
                </a:extLst>
              </a:tr>
              <a:tr h="106256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The important doctrinal questions will arise within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regulatory takings doctrine.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2011"/>
                  </a:ext>
                </a:extLst>
              </a:tr>
              <a:tr h="111233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Singled out individuals v. regulatory bureaucracy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953"/>
                  </a:ext>
                </a:extLst>
              </a:tr>
              <a:tr h="9551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Moneyed, ideological plaintiffs</a:t>
                      </a:r>
                      <a:endParaRPr lang="en-US" sz="2800" baseline="0" dirty="0">
                        <a:latin typeface="Garamond" panose="02020404030301010803" pitchFamily="18" charset="0"/>
                      </a:endParaRPr>
                    </a:p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62026"/>
                  </a:ext>
                </a:extLst>
              </a:tr>
              <a:tr h="224911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Takings litigation plays an important role in clashes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between regulatory governance and individual liberty.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99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758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3305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761368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22461712"/>
                    </a:ext>
                  </a:extLst>
                </a:gridCol>
              </a:tblGrid>
              <a:tr h="5237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Conventional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My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956822"/>
                  </a:ext>
                </a:extLst>
              </a:tr>
              <a:tr h="9551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Most cases will involve alleged regulatory takings.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Most cases involve alleged physical takings.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65527"/>
                  </a:ext>
                </a:extLst>
              </a:tr>
              <a:tr h="106256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The important doctrinal questions will arise within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regulatory takings doctrine.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The most difficult questions arise in physical and regulatory takings cases.  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2011"/>
                  </a:ext>
                </a:extLst>
              </a:tr>
              <a:tr h="111233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Singled out individuals v. regulatory bureaucracy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953"/>
                  </a:ext>
                </a:extLst>
              </a:tr>
              <a:tr h="9551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Moneyed, ideological plaintiffs</a:t>
                      </a:r>
                      <a:endParaRPr lang="en-US" sz="2800" baseline="0" dirty="0">
                        <a:latin typeface="Garamond" panose="02020404030301010803" pitchFamily="18" charset="0"/>
                      </a:endParaRPr>
                    </a:p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62026"/>
                  </a:ext>
                </a:extLst>
              </a:tr>
              <a:tr h="224911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Takings litigation plays an important role in clashes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between regulatory governance and individual liberty.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99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440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0639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761368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22461712"/>
                    </a:ext>
                  </a:extLst>
                </a:gridCol>
              </a:tblGrid>
              <a:tr h="5237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Conventional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My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956822"/>
                  </a:ext>
                </a:extLst>
              </a:tr>
              <a:tr h="9551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Most cases will involve alleged regulatory takings.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Most cases involve alleged physical takings.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65527"/>
                  </a:ext>
                </a:extLst>
              </a:tr>
              <a:tr h="106256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The important doctrinal questions will arise within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regulatory takings doctrine.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The most difficult questions arise in physical and regulatory takings cases.  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2011"/>
                  </a:ext>
                </a:extLst>
              </a:tr>
              <a:tr h="111233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Singled out individuals v. regulatory bureaucracy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Aggregate litigation against non-regulatory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953"/>
                  </a:ext>
                </a:extLst>
              </a:tr>
              <a:tr h="9551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Moneyed, ideological plaintiffs</a:t>
                      </a:r>
                      <a:endParaRPr lang="en-US" sz="2800" baseline="0" dirty="0">
                        <a:latin typeface="Garamond" panose="02020404030301010803" pitchFamily="18" charset="0"/>
                      </a:endParaRPr>
                    </a:p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62026"/>
                  </a:ext>
                </a:extLst>
              </a:tr>
              <a:tr h="224911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Takings litigation plays an important role in clashes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between regulatory governance and individual liberty.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99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30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0940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761368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22461712"/>
                    </a:ext>
                  </a:extLst>
                </a:gridCol>
              </a:tblGrid>
              <a:tr h="5237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Conventional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My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956822"/>
                  </a:ext>
                </a:extLst>
              </a:tr>
              <a:tr h="9551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Most cases will involve alleged regulatory takings.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Most cases involve alleged physical takings.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65527"/>
                  </a:ext>
                </a:extLst>
              </a:tr>
              <a:tr h="106256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The important doctrinal questions will arise within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regulatory takings doctrine.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The most difficult questions arise in physical and regulatory takings cases.  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2011"/>
                  </a:ext>
                </a:extLst>
              </a:tr>
              <a:tr h="111233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Singled out individuals v. regulatory bureaucracy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Aggregate litigation against non-regulatory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953"/>
                  </a:ext>
                </a:extLst>
              </a:tr>
              <a:tr h="9551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Moneyed, ideological plaintiffs</a:t>
                      </a:r>
                      <a:endParaRPr lang="en-US" sz="2800" baseline="0" dirty="0">
                        <a:latin typeface="Garamond" panose="02020404030301010803" pitchFamily="18" charset="0"/>
                      </a:endParaRPr>
                    </a:p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Some money, some ideology, hardly any big companies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62026"/>
                  </a:ext>
                </a:extLst>
              </a:tr>
              <a:tr h="224911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Takings litigation plays an important role in clashes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between regulatory governance and individual liberty.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99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77" y="1"/>
            <a:ext cx="11738919" cy="13345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Expectation 1: Regulatory takings cases will predominate, and most will be resolved under the </a:t>
            </a:r>
            <a:r>
              <a:rPr lang="en-US" i="1" dirty="0">
                <a:solidFill>
                  <a:schemeClr val="bg1"/>
                </a:solidFill>
                <a:latin typeface="Garamond" panose="02020404030301010803" pitchFamily="18" charset="0"/>
              </a:rPr>
              <a:t>Penn Central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standard.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56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761368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22461712"/>
                    </a:ext>
                  </a:extLst>
                </a:gridCol>
              </a:tblGrid>
              <a:tr h="5237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Conventional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Garamond" panose="02020404030301010803" pitchFamily="18" charset="0"/>
                        </a:rPr>
                        <a:t>My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956822"/>
                  </a:ext>
                </a:extLst>
              </a:tr>
              <a:tr h="9551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Most cases will involve alleged regulatory takings.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Most cases involve alleged physical takings.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65527"/>
                  </a:ext>
                </a:extLst>
              </a:tr>
              <a:tr h="106256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The important doctrinal questions will arise within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regulatory takings doctrine.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The most difficult questions arise in physical and regulatory takings cases.  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2011"/>
                  </a:ext>
                </a:extLst>
              </a:tr>
              <a:tr h="111233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Singled out individuals v. regulatory bureaucracy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Aggregate litigation against non-regulatory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953"/>
                  </a:ext>
                </a:extLst>
              </a:tr>
              <a:tr h="955105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Moneyed, ideological plaintiffs</a:t>
                      </a:r>
                      <a:endParaRPr lang="en-US" sz="2800" baseline="0" dirty="0">
                        <a:latin typeface="Garamond" panose="02020404030301010803" pitchFamily="18" charset="0"/>
                      </a:endParaRPr>
                    </a:p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Some money, some ideology, hardly any big companies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62026"/>
                  </a:ext>
                </a:extLst>
              </a:tr>
              <a:tr h="224911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Takings litigation plays an important role in clashes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between regulatory governance and individual liberty.</a:t>
                      </a:r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aramond" panose="02020404030301010803" pitchFamily="18" charset="0"/>
                        </a:rPr>
                        <a:t>Federal-court</a:t>
                      </a:r>
                      <a:r>
                        <a:rPr lang="en-US" sz="2800" baseline="0" dirty="0">
                          <a:latin typeface="Garamond" panose="02020404030301010803" pitchFamily="18" charset="0"/>
                        </a:rPr>
                        <a:t> takings litigation does not appear to play an important role in clashes between regulatory governance and individual liberty.</a:t>
                      </a:r>
                    </a:p>
                    <a:p>
                      <a:endParaRPr lang="en-US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99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911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Some Important and Unresolved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31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Some Important and Unresolved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How different would the results be if I could study state-court takings cases?</a:t>
            </a:r>
          </a:p>
        </p:txBody>
      </p:sp>
    </p:spTree>
    <p:extLst>
      <p:ext uri="{BB962C8B-B14F-4D97-AF65-F5344CB8AC3E}">
        <p14:creationId xmlns:p14="http://schemas.microsoft.com/office/powerpoint/2010/main" val="334998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Some Important and Unresolved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How different would the results be if I could study state-court takings cases?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How different would the results be for different time periods?</a:t>
            </a:r>
          </a:p>
        </p:txBody>
      </p:sp>
    </p:spTree>
    <p:extLst>
      <p:ext uri="{BB962C8B-B14F-4D97-AF65-F5344CB8AC3E}">
        <p14:creationId xmlns:p14="http://schemas.microsoft.com/office/powerpoint/2010/main" val="2283057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Some Important and Unresolved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How different would the results be if I could study state-court takings cases?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How different would the results be for different time periods?</a:t>
            </a:r>
          </a:p>
          <a:p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How will recent cases like </a:t>
            </a:r>
            <a:r>
              <a:rPr lang="en-US" sz="3600" i="1" dirty="0">
                <a:solidFill>
                  <a:schemeClr val="bg1"/>
                </a:solidFill>
                <a:latin typeface="Garamond" panose="02020404030301010803" pitchFamily="18" charset="0"/>
              </a:rPr>
              <a:t>Knick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 and </a:t>
            </a:r>
            <a:r>
              <a:rPr lang="en-US" sz="3600" i="1" dirty="0">
                <a:solidFill>
                  <a:schemeClr val="bg1"/>
                </a:solidFill>
                <a:latin typeface="Garamond" panose="02020404030301010803" pitchFamily="18" charset="0"/>
              </a:rPr>
              <a:t>Cedar Point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—and whatever comes next—change things?</a:t>
            </a:r>
          </a:p>
        </p:txBody>
      </p:sp>
    </p:spTree>
    <p:extLst>
      <p:ext uri="{BB962C8B-B14F-4D97-AF65-F5344CB8AC3E}">
        <p14:creationId xmlns:p14="http://schemas.microsoft.com/office/powerpoint/2010/main" val="165709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77" y="1"/>
            <a:ext cx="11738919" cy="13345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Expectation 1: Regulatory takings cases will predominate, and most will be resolved under the </a:t>
            </a:r>
            <a:r>
              <a:rPr lang="en-US" i="1" dirty="0">
                <a:solidFill>
                  <a:schemeClr val="bg1"/>
                </a:solidFill>
                <a:latin typeface="Garamond" panose="02020404030301010803" pitchFamily="18" charset="0"/>
              </a:rPr>
              <a:t>Penn Central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standard.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7" y="1421027"/>
            <a:ext cx="11738919" cy="5436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“[P]</a:t>
            </a:r>
            <a:r>
              <a:rPr lang="en-US" sz="35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hysical</a:t>
            </a:r>
            <a:r>
              <a:rPr lang="en-US" sz="35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appropriations are relatively rare [and] easily identified.”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92D050"/>
                </a:solidFill>
                <a:latin typeface="Garamond" panose="02020404030301010803" pitchFamily="18" charset="0"/>
              </a:rPr>
              <a:t>Tahoe-Sierra Preservation Council v. Tahoe Regional Planning Authority, 535 U.S. 302, 324 (2002).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5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“Without any question, the most important case interpreting the Fifth Amendment’s Takings Clause is </a:t>
            </a:r>
            <a:r>
              <a:rPr lang="en-US" sz="35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Penn Central Transportation Co. v. New York City.”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92D050"/>
                </a:solidFill>
                <a:latin typeface="Garamond" panose="02020404030301010803" pitchFamily="18" charset="0"/>
              </a:rPr>
              <a:t>Christopher Serkin, Penn Central Take Two, 92 Notre Dame L. Rev. 913, 913 (2017)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“Courts subject the majority of takings claims… to a </a:t>
            </a:r>
            <a:r>
              <a:rPr lang="en-US" sz="32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Penn Central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inquiry. . . .”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92D050"/>
                </a:solidFill>
                <a:latin typeface="Garamond" panose="02020404030301010803" pitchFamily="18" charset="0"/>
              </a:rPr>
              <a:t>Mark </a:t>
            </a:r>
            <a:r>
              <a:rPr lang="en-US" sz="2200" dirty="0" err="1">
                <a:solidFill>
                  <a:srgbClr val="92D050"/>
                </a:solidFill>
                <a:latin typeface="Garamond" panose="02020404030301010803" pitchFamily="18" charset="0"/>
              </a:rPr>
              <a:t>Fenster</a:t>
            </a:r>
            <a:r>
              <a:rPr lang="en-US" sz="2200" dirty="0">
                <a:solidFill>
                  <a:srgbClr val="92D050"/>
                </a:solidFill>
                <a:latin typeface="Garamond" panose="02020404030301010803" pitchFamily="18" charset="0"/>
              </a:rPr>
              <a:t>, Takings Formalism and Regulatory Formulas: Exactions and the Consequences of Clarity, 92 Cal. L. Rev. 609, 612 (2004).</a:t>
            </a:r>
          </a:p>
        </p:txBody>
      </p:sp>
    </p:spTree>
    <p:extLst>
      <p:ext uri="{BB962C8B-B14F-4D97-AF65-F5344CB8AC3E}">
        <p14:creationId xmlns:p14="http://schemas.microsoft.com/office/powerpoint/2010/main" val="292474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5" y="365125"/>
            <a:ext cx="1175127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Expectation 2: Most of the confusion, and most of the interesting questions, will arise in regulatory takings cases.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8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5" y="365125"/>
            <a:ext cx="1175127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Expectation 2: Most of the confusion, and most of the interesting questions, will arise in regulatory takings cases.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64" y="1825625"/>
            <a:ext cx="11751277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Our jurisprudence involving condemnations and physical takings . . . for the most part, involves the straightforward application of </a:t>
            </a:r>
            <a:r>
              <a:rPr lang="en-US" sz="32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per se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 rules. Our regulatory takings jurisprudence, in contrast, . . . is characterized by ‘essentially ad hoc, factual inquiries,’ </a:t>
            </a:r>
            <a:r>
              <a:rPr lang="en-US" sz="32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Penn Central,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 438 U.S., at 124, designed to allow ‘careful examination and weighing of all the relevant circumstances.’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92D050"/>
                </a:solidFill>
                <a:latin typeface="Garamond" panose="02020404030301010803" pitchFamily="18" charset="0"/>
              </a:rPr>
              <a:t>Brown v. Legal Found. of Wash., 538 U.S. 216, 233 (2003)</a:t>
            </a:r>
          </a:p>
        </p:txBody>
      </p:sp>
    </p:spTree>
    <p:extLst>
      <p:ext uri="{BB962C8B-B14F-4D97-AF65-F5344CB8AC3E}">
        <p14:creationId xmlns:p14="http://schemas.microsoft.com/office/powerpoint/2010/main" val="170795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78" y="21684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Expectations 3A and 3B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78" y="1684016"/>
            <a:ext cx="6711778" cy="47500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3A: Takings litigation will involve singled-out individuals or businesses using constitutional protections to stand up to the might of the regulatory state.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3B: Takings litigation will involve moneyed, powerful interests using sympathetic courts to pad their good fortune—at public expense.</a:t>
            </a:r>
          </a:p>
        </p:txBody>
      </p:sp>
    </p:spTree>
    <p:extLst>
      <p:ext uri="{BB962C8B-B14F-4D97-AF65-F5344CB8AC3E}">
        <p14:creationId xmlns:p14="http://schemas.microsoft.com/office/powerpoint/2010/main" val="132621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78" y="21684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Expectations 3A and 3B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78" y="1684016"/>
            <a:ext cx="6711778" cy="47500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3A: Takings litigation will involve singled-out individuals or businesses using constitutional protections to stand up to the might of the regulatory state.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3B: Takings litigation will involve moneyed, powerful interests using sympathetic courts to pad their good fortune—at public expense.</a:t>
            </a:r>
          </a:p>
        </p:txBody>
      </p:sp>
      <p:pic>
        <p:nvPicPr>
          <p:cNvPr id="12290" name="Picture 2" descr="https://images-na.ssl-images-amazon.com/images/I/51J1TvaL+xL._SX332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71" y="365125"/>
            <a:ext cx="4156933" cy="621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05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1888</Words>
  <Application>Microsoft Office PowerPoint</Application>
  <PresentationFormat>Widescreen</PresentationFormat>
  <Paragraphs>371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Garamond</vt:lpstr>
      <vt:lpstr>Sylfaen</vt:lpstr>
      <vt:lpstr>Office Theme</vt:lpstr>
      <vt:lpstr>Realities of Takings Litigation </vt:lpstr>
      <vt:lpstr>Overview</vt:lpstr>
      <vt:lpstr>Conventional Expectations  for Takings Litigation:</vt:lpstr>
      <vt:lpstr>Expectation 1: Regulatory takings cases will predominate, and most will be resolved under the Penn Central standard.</vt:lpstr>
      <vt:lpstr>Expectation 1: Regulatory takings cases will predominate, and most will be resolved under the Penn Central standard.</vt:lpstr>
      <vt:lpstr>Expectation 2: Most of the confusion, and most of the interesting questions, will arise in regulatory takings cases.</vt:lpstr>
      <vt:lpstr>Expectation 2: Most of the confusion, and most of the interesting questions, will arise in regulatory takings cases.</vt:lpstr>
      <vt:lpstr>Expectations 3A and 3B</vt:lpstr>
      <vt:lpstr>Expectations 3A and 3B</vt:lpstr>
      <vt:lpstr>Expectation 4: Takings litigation plays an important role in resolving conflicts between collective regulation and individual liberty.</vt:lpstr>
      <vt:lpstr>Research Methodology</vt:lpstr>
      <vt:lpstr>Research Methodology</vt:lpstr>
      <vt:lpstr>Research Methodology</vt:lpstr>
      <vt:lpstr>Methodological Limitations</vt:lpstr>
      <vt:lpstr>Key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Involved?</vt:lpstr>
      <vt:lpstr>The Plaintiffs</vt:lpstr>
      <vt:lpstr>The Plaintiffs</vt:lpstr>
      <vt:lpstr>Law Firms:</vt:lpstr>
      <vt:lpstr>PowerPoint Presentation</vt:lpstr>
      <vt:lpstr>A Closer Look at Specific Areas of Takings Litigation</vt:lpstr>
      <vt:lpstr>Rails to Trails</vt:lpstr>
      <vt:lpstr>Water Rights and Regulation</vt:lpstr>
      <vt:lpstr>Government Management of Companies in(or Emerging from) Crisis</vt:lpstr>
      <vt:lpstr>Lessons from the specific areas:   </vt:lpstr>
      <vt:lpstr>Lessons from the specific areas:  1. Recurring questions about the nature and boundaries of property interests.    </vt:lpstr>
      <vt:lpstr>Lessons from the specific areas:  1. Recurring questions about the nature and boundaries of property interests.  2. Recurring questions about the appropriate mode of takings analysis.    </vt:lpstr>
      <vt:lpstr>Lessons from the specific areas:  1. Recurring questions about the nature and boundaries of property interests.  2. Recurring questions about the appropriate mode of takings analysis.  3. The eclectic mix.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Important and Unresolved Questions</vt:lpstr>
      <vt:lpstr>Some Important and Unresolved Questions</vt:lpstr>
      <vt:lpstr>Some Important and Unresolved Questions</vt:lpstr>
      <vt:lpstr>Some Important and Unresolved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Takings Litigation Outside the Spotlight (better, more attention-grabbing title to be named later, if I can come up with it)</dc:title>
  <dc:creator>Owen, Dave</dc:creator>
  <cp:lastModifiedBy>Owen, Dave</cp:lastModifiedBy>
  <cp:revision>33</cp:revision>
  <dcterms:created xsi:type="dcterms:W3CDTF">2020-11-05T22:24:41Z</dcterms:created>
  <dcterms:modified xsi:type="dcterms:W3CDTF">2022-09-19T19:43:15Z</dcterms:modified>
</cp:coreProperties>
</file>